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sldIdLst>
    <p:sldId id="257" r:id="rId2"/>
    <p:sldId id="258" r:id="rId3"/>
    <p:sldId id="348" r:id="rId4"/>
    <p:sldId id="366" r:id="rId5"/>
    <p:sldId id="351" r:id="rId6"/>
    <p:sldId id="353" r:id="rId7"/>
    <p:sldId id="352" r:id="rId8"/>
    <p:sldId id="354" r:id="rId9"/>
    <p:sldId id="355" r:id="rId10"/>
    <p:sldId id="349" r:id="rId11"/>
    <p:sldId id="356" r:id="rId12"/>
    <p:sldId id="357" r:id="rId13"/>
    <p:sldId id="362" r:id="rId14"/>
    <p:sldId id="358" r:id="rId15"/>
    <p:sldId id="365" r:id="rId16"/>
    <p:sldId id="363" r:id="rId17"/>
    <p:sldId id="364" r:id="rId18"/>
    <p:sldId id="359" r:id="rId19"/>
    <p:sldId id="342" r:id="rId20"/>
  </p:sldIdLst>
  <p:sldSz cx="12192000" cy="6858000"/>
  <p:notesSz cx="6858000" cy="9144000"/>
  <p:embeddedFontLst>
    <p:embeddedFont>
      <p:font typeface="나눔스퀘어 네오 Heavy" panose="00000A00000000000000" pitchFamily="2" charset="-127"/>
      <p:bold r:id="rId22"/>
    </p:embeddedFont>
    <p:embeddedFont>
      <p:font typeface="나눔스퀘어 네오 Light" panose="00000400000000000000" pitchFamily="2" charset="-127"/>
      <p:regular r:id="rId23"/>
    </p:embeddedFont>
    <p:embeddedFont>
      <p:font typeface="나눔스퀘어 네오 Regular" panose="000005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C5"/>
    <a:srgbClr val="A6A6A6"/>
    <a:srgbClr val="1850F3"/>
    <a:srgbClr val="FFFFFF"/>
    <a:srgbClr val="4573F5"/>
    <a:srgbClr val="3565F4"/>
    <a:srgbClr val="124BF3"/>
    <a:srgbClr val="D9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2801" autoAdjust="0"/>
  </p:normalViewPr>
  <p:slideViewPr>
    <p:cSldViewPr snapToGrid="0">
      <p:cViewPr varScale="1">
        <p:scale>
          <a:sx n="86" d="100"/>
          <a:sy n="86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17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53168-12A1-413C-864D-B2F3A92BE8B7}" type="datetimeFigureOut">
              <a:rPr lang="ko-KR" altLang="en-US" smtClean="0"/>
              <a:t>2024-04-13 Saturday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6BA35-9D94-44F2-8A98-981FBC09C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95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47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415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18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24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44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201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839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2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97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603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34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23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698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894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57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06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6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29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6BA35-9D94-44F2-8A98-981FBC09C1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68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05530-87AF-47E4-A044-8A43CB2279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32A7-CE85-4478-84AB-5A7E48C9E0A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1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9788E-068C-4964-BD4F-D9D06762E74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863477D-2CE8-D36F-F113-8A09387D073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E2F3"/>
          </a:solidFill>
          <a:ln>
            <a:solidFill>
              <a:srgbClr val="D9E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DB1D-6219-42ED-B826-E851A6C84F0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48A6F7-A2EA-C06C-8A80-676BB361F4B3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ACE5A41-D937-1AA8-3540-C94B19ECEEBE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B63F66CF-C925-F0E7-427A-05320D19D280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E40EB83C-79B9-C6F0-B753-C7787E9EAED1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1EC134-361D-AF52-4EFA-46DD1CD7A6F7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EF9FE4-E3CA-3FF6-C495-8D1390C1CED3}"/>
              </a:ext>
            </a:extLst>
          </p:cNvPr>
          <p:cNvGrpSpPr/>
          <p:nvPr userDrawn="1"/>
        </p:nvGrpSpPr>
        <p:grpSpPr>
          <a:xfrm>
            <a:off x="458789" y="531693"/>
            <a:ext cx="7146016" cy="840692"/>
            <a:chOff x="262162" y="1247697"/>
            <a:chExt cx="7146016" cy="8406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FE2EC29-65C7-878B-96DC-29543E5016A0}"/>
                </a:ext>
              </a:extLst>
            </p:cNvPr>
            <p:cNvGrpSpPr/>
            <p:nvPr/>
          </p:nvGrpSpPr>
          <p:grpSpPr>
            <a:xfrm>
              <a:off x="262162" y="1355525"/>
              <a:ext cx="7146016" cy="732864"/>
              <a:chOff x="262162" y="1500763"/>
              <a:chExt cx="7146016" cy="7328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E56C57B0-69EF-2567-6FA9-68DCFAA1C77C}"/>
                  </a:ext>
                </a:extLst>
              </p:cNvPr>
              <p:cNvGrpSpPr/>
              <p:nvPr/>
            </p:nvGrpSpPr>
            <p:grpSpPr>
              <a:xfrm>
                <a:off x="262162" y="1500763"/>
                <a:ext cx="431274" cy="201539"/>
                <a:chOff x="278122" y="1699824"/>
                <a:chExt cx="431274" cy="201539"/>
              </a:xfrm>
            </p:grpSpPr>
            <p:sp>
              <p:nvSpPr>
                <p:cNvPr id="23" name="말풍선: 사각형 22">
                  <a:extLst>
                    <a:ext uri="{FF2B5EF4-FFF2-40B4-BE49-F238E27FC236}">
                      <a16:creationId xmlns:a16="http://schemas.microsoft.com/office/drawing/2014/main" id="{611B73CF-5391-19EE-7899-76BA7D550A55}"/>
                    </a:ext>
                  </a:extLst>
                </p:cNvPr>
                <p:cNvSpPr/>
                <p:nvPr/>
              </p:nvSpPr>
              <p:spPr>
                <a:xfrm>
                  <a:off x="278122" y="1699824"/>
                  <a:ext cx="192317" cy="201539"/>
                </a:xfrm>
                <a:prstGeom prst="wedgeRectCallout">
                  <a:avLst>
                    <a:gd name="adj1" fmla="val -556"/>
                    <a:gd name="adj2" fmla="val -22763"/>
                  </a:avLst>
                </a:prstGeom>
                <a:solidFill>
                  <a:srgbClr val="0043C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말풍선: 사각형 23">
                  <a:extLst>
                    <a:ext uri="{FF2B5EF4-FFF2-40B4-BE49-F238E27FC236}">
                      <a16:creationId xmlns:a16="http://schemas.microsoft.com/office/drawing/2014/main" id="{0B12F64A-5F63-6544-8584-1EAC7D9BF548}"/>
                    </a:ext>
                  </a:extLst>
                </p:cNvPr>
                <p:cNvSpPr/>
                <p:nvPr/>
              </p:nvSpPr>
              <p:spPr>
                <a:xfrm>
                  <a:off x="517079" y="1699824"/>
                  <a:ext cx="192317" cy="201539"/>
                </a:xfrm>
                <a:prstGeom prst="wedgeRectCallout">
                  <a:avLst>
                    <a:gd name="adj1" fmla="val -556"/>
                    <a:gd name="adj2" fmla="val -36085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E411B82-1635-C984-1EB2-07D91210C7AA}"/>
                  </a:ext>
                </a:extLst>
              </p:cNvPr>
              <p:cNvGrpSpPr/>
              <p:nvPr/>
            </p:nvGrpSpPr>
            <p:grpSpPr>
              <a:xfrm>
                <a:off x="880833" y="1500763"/>
                <a:ext cx="6527345" cy="732864"/>
                <a:chOff x="-3489366" y="1401080"/>
                <a:chExt cx="8372355" cy="940014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8BC91969-E98C-E9EC-378E-C407F88386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r="84778"/>
                <a:stretch/>
              </p:blipFill>
              <p:spPr>
                <a:xfrm>
                  <a:off x="3510179" y="1401080"/>
                  <a:ext cx="1372810" cy="940014"/>
                </a:xfrm>
                <a:prstGeom prst="rect">
                  <a:avLst/>
                </a:prstGeom>
              </p:spPr>
            </p:pic>
            <p:pic>
              <p:nvPicPr>
                <p:cNvPr id="22" name="내용 개체 틀 34">
                  <a:extLst>
                    <a:ext uri="{FF2B5EF4-FFF2-40B4-BE49-F238E27FC236}">
                      <a16:creationId xmlns:a16="http://schemas.microsoft.com/office/drawing/2014/main" id="{0E51ED83-0FB2-AA61-A057-E04CDADC14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92"/>
                <a:stretch/>
              </p:blipFill>
              <p:spPr>
                <a:xfrm>
                  <a:off x="-3489366" y="1401080"/>
                  <a:ext cx="6999542" cy="940014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5E5508DA-4300-B347-1B9D-DDD1C4D9C641}"/>
                </a:ext>
              </a:extLst>
            </p:cNvPr>
            <p:cNvSpPr/>
            <p:nvPr/>
          </p:nvSpPr>
          <p:spPr>
            <a:xfrm rot="1911909">
              <a:off x="302036" y="1247697"/>
              <a:ext cx="118077" cy="163903"/>
            </a:xfrm>
            <a:prstGeom prst="triangle">
              <a:avLst/>
            </a:prstGeom>
            <a:solidFill>
              <a:srgbClr val="004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4956136D-5537-C8D1-BFAB-91A4AF6EDBB6}"/>
                </a:ext>
              </a:extLst>
            </p:cNvPr>
            <p:cNvSpPr/>
            <p:nvPr/>
          </p:nvSpPr>
          <p:spPr>
            <a:xfrm rot="1911909">
              <a:off x="531853" y="1247697"/>
              <a:ext cx="118077" cy="163903"/>
            </a:xfrm>
            <a:prstGeom prst="triangl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153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B833-9E6E-4475-8E9C-5D5B2021C84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55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2F30-F0BB-4C3C-ACC9-0DBE5347633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6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56E0-0BAF-4245-9DC4-403C5A06B9D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7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87B41-5AAD-4C9D-9E62-9ED58321A77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9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BF88-BBB4-459F-8357-EC60CD6770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2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1AA5-4E21-4EBB-9B78-3C0D3677CBA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2D558-FA98-4F62-BEE2-75C837C515A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6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78459-9BD8-4D89-A2FD-DA572A308E8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2024-04-13 Saturday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0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defRPr/>
              </a:pPr>
              <a:endParaRPr lang="en-US" altLang="ko-KR" sz="4400" b="1" i="1" kern="0" dirty="0">
                <a:solidFill>
                  <a:srgbClr val="1850F3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  <a:p>
              <a:pPr algn="ctr" latinLnBrk="0">
                <a:defRPr/>
              </a:pPr>
              <a:r>
                <a:rPr lang="en-US" altLang="ko-KR" sz="4400" b="1" i="1" kern="0" dirty="0">
                  <a:solidFill>
                    <a:srgbClr val="1850F3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Penguin run</a:t>
              </a:r>
            </a:p>
            <a:p>
              <a:pPr algn="ctr" latinLnBrk="0">
                <a:lnSpc>
                  <a:spcPct val="200000"/>
                </a:lnSpc>
                <a:defRPr/>
              </a:pPr>
              <a:r>
                <a:rPr lang="en-US" altLang="ko-KR" sz="1200" b="1" kern="0" dirty="0">
                  <a:solidFill>
                    <a:prstClr val="white">
                      <a:lumMod val="65000"/>
                    </a:prst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202127002 </a:t>
              </a:r>
              <a:r>
                <a:rPr lang="ko-KR" altLang="en-US" sz="1200" b="1" kern="0" dirty="0">
                  <a:solidFill>
                    <a:prstClr val="white">
                      <a:lumMod val="65000"/>
                    </a:prst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전가은</a:t>
              </a:r>
              <a:endParaRPr lang="en-US" altLang="ko-KR" sz="1200" b="1" kern="0" dirty="0">
                <a:solidFill>
                  <a:prstClr val="white">
                    <a:lumMod val="6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 latinLnBrk="0">
                <a:lnSpc>
                  <a:spcPct val="200000"/>
                </a:lnSpc>
                <a:defRPr/>
              </a:pPr>
              <a:r>
                <a:rPr lang="en-US" altLang="ko-KR" sz="1050" b="1" kern="0" dirty="0">
                  <a:solidFill>
                    <a:prstClr val="white">
                      <a:lumMod val="65000"/>
                    </a:prst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GIT</a:t>
              </a:r>
              <a:r>
                <a:rPr lang="ko-KR" altLang="en-US" sz="1050" b="1" kern="0" dirty="0">
                  <a:solidFill>
                    <a:prstClr val="white">
                      <a:lumMod val="65000"/>
                    </a:prst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주소 </a:t>
              </a:r>
              <a:r>
                <a:rPr lang="en-US" altLang="ko-KR" sz="1050" b="1" kern="0" dirty="0">
                  <a:solidFill>
                    <a:prstClr val="white">
                      <a:lumMod val="65000"/>
                    </a:prst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: https://github.com/JGE77531/JGEUnity</a:t>
              </a:r>
              <a:endParaRPr lang="en-US" altLang="ko-KR" sz="1200" b="1" kern="0" dirty="0">
                <a:solidFill>
                  <a:prstClr val="white">
                    <a:lumMod val="6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 latinLnBrk="0">
                <a:lnSpc>
                  <a:spcPct val="200000"/>
                </a:lnSpc>
                <a:defRPr/>
              </a:pPr>
              <a:r>
                <a:rPr lang="en-US" altLang="ko-KR" sz="1050" b="1" kern="0" dirty="0">
                  <a:solidFill>
                    <a:prstClr val="white">
                      <a:lumMod val="65000"/>
                    </a:prst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Commit SHA-1 : e77afa23a88d3088d5283a7222ac76a422319b02</a:t>
              </a:r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4897531" y="2369714"/>
            <a:ext cx="2396937" cy="389670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문제해결능력응용</a:t>
            </a:r>
          </a:p>
        </p:txBody>
      </p:sp>
      <p:pic>
        <p:nvPicPr>
          <p:cNvPr id="4" name="그림 3" descr="일렉트릭 블루, 블루, 마조렐 블루, 스크린샷이(가) 표시된 사진&#10;&#10;자동 생성된 설명">
            <a:extLst>
              <a:ext uri="{FF2B5EF4-FFF2-40B4-BE49-F238E27FC236}">
                <a16:creationId xmlns:a16="http://schemas.microsoft.com/office/drawing/2014/main" id="{FAA98F74-E3EE-8306-ADB8-0C3F004257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031" y="4341760"/>
            <a:ext cx="2101902" cy="2101902"/>
          </a:xfrm>
          <a:prstGeom prst="rect">
            <a:avLst/>
          </a:prstGeom>
          <a:ln w="3175" cap="rnd">
            <a:solidFill>
              <a:srgbClr val="1850F3"/>
            </a:solidFill>
          </a:ln>
        </p:spPr>
      </p:pic>
    </p:spTree>
    <p:extLst>
      <p:ext uri="{BB962C8B-B14F-4D97-AF65-F5344CB8AC3E}">
        <p14:creationId xmlns:p14="http://schemas.microsoft.com/office/powerpoint/2010/main" val="325090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023935" y="1148512"/>
            <a:ext cx="2500315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엔진 설계의 </a:t>
            </a:r>
            <a:r>
              <a:rPr lang="ko-KR" altLang="en-US" sz="1600" b="1" dirty="0" err="1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주요점</a:t>
            </a:r>
            <a:endParaRPr lang="ko-KR" altLang="en-US" sz="1600" b="1" dirty="0">
              <a:solidFill>
                <a:prstClr val="whit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1944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개요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3F3D0D-DA67-C554-61A6-6814AC637F87}"/>
              </a:ext>
            </a:extLst>
          </p:cNvPr>
          <p:cNvSpPr/>
          <p:nvPr/>
        </p:nvSpPr>
        <p:spPr>
          <a:xfrm>
            <a:off x="1023935" y="1865286"/>
            <a:ext cx="324621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1.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충돌 처리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AABB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13DED93-03C6-C63B-F940-C75D45F590ED}"/>
              </a:ext>
            </a:extLst>
          </p:cNvPr>
          <p:cNvGrpSpPr/>
          <p:nvPr/>
        </p:nvGrpSpPr>
        <p:grpSpPr>
          <a:xfrm>
            <a:off x="840941" y="2814308"/>
            <a:ext cx="2524302" cy="2301155"/>
            <a:chOff x="981074" y="2124310"/>
            <a:chExt cx="2820196" cy="257089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946E384-2C04-04D1-32B5-2B55D2BECC12}"/>
                </a:ext>
              </a:extLst>
            </p:cNvPr>
            <p:cNvGrpSpPr/>
            <p:nvPr/>
          </p:nvGrpSpPr>
          <p:grpSpPr>
            <a:xfrm>
              <a:off x="981074" y="2124310"/>
              <a:ext cx="1940721" cy="1999687"/>
              <a:chOff x="981074" y="2124310"/>
              <a:chExt cx="1940721" cy="199968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88C9C99-5723-9A2F-D207-A038A8850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8252" y="2465070"/>
                <a:ext cx="1247775" cy="1333500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EB56D2C-03EB-4DAD-0F0A-EF0DD65EB790}"/>
                  </a:ext>
                </a:extLst>
              </p:cNvPr>
              <p:cNvSpPr/>
              <p:nvPr/>
            </p:nvSpPr>
            <p:spPr>
              <a:xfrm>
                <a:off x="1195388" y="3762375"/>
                <a:ext cx="100012" cy="10001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91CED1C-E4BA-A14E-EE4D-FEEB1DEDFC0D}"/>
                  </a:ext>
                </a:extLst>
              </p:cNvPr>
              <p:cNvSpPr/>
              <p:nvPr/>
            </p:nvSpPr>
            <p:spPr>
              <a:xfrm>
                <a:off x="2405300" y="2359160"/>
                <a:ext cx="201454" cy="20145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C0108EE-2073-DA9F-BD62-616EEB17C091}"/>
                  </a:ext>
                </a:extLst>
              </p:cNvPr>
              <p:cNvSpPr/>
              <p:nvPr/>
            </p:nvSpPr>
            <p:spPr>
              <a:xfrm>
                <a:off x="981074" y="3862387"/>
                <a:ext cx="528640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11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min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49EE66-BBE7-0B3B-275C-299C5141CE58}"/>
                  </a:ext>
                </a:extLst>
              </p:cNvPr>
              <p:cNvSpPr/>
              <p:nvPr/>
            </p:nvSpPr>
            <p:spPr>
              <a:xfrm>
                <a:off x="2274092" y="2124310"/>
                <a:ext cx="647703" cy="2922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11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max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0A66658-76FB-8BFD-7BA6-8B5829AF66C1}"/>
                </a:ext>
              </a:extLst>
            </p:cNvPr>
            <p:cNvGrpSpPr/>
            <p:nvPr/>
          </p:nvGrpSpPr>
          <p:grpSpPr>
            <a:xfrm>
              <a:off x="2096292" y="3116487"/>
              <a:ext cx="1704978" cy="1578716"/>
              <a:chOff x="3046212" y="2414476"/>
              <a:chExt cx="1704978" cy="157871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C50D87D-6C29-02A4-A403-47DAC96BD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7650" y="2750820"/>
                <a:ext cx="952500" cy="952500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C871D96C-7818-135B-62FE-733241D285B2}"/>
                  </a:ext>
                </a:extLst>
              </p:cNvPr>
              <p:cNvSpPr/>
              <p:nvPr/>
            </p:nvSpPr>
            <p:spPr>
              <a:xfrm>
                <a:off x="3260526" y="3662363"/>
                <a:ext cx="100012" cy="10001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6F95C72-AEC2-F42B-8DC7-BD1F6711DEBA}"/>
                  </a:ext>
                </a:extLst>
              </p:cNvPr>
              <p:cNvSpPr/>
              <p:nvPr/>
            </p:nvSpPr>
            <p:spPr>
              <a:xfrm>
                <a:off x="4215050" y="2650093"/>
                <a:ext cx="201454" cy="20145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32B1CEB-FCB9-54C5-C78A-167D91BA11D3}"/>
                  </a:ext>
                </a:extLst>
              </p:cNvPr>
              <p:cNvSpPr/>
              <p:nvPr/>
            </p:nvSpPr>
            <p:spPr>
              <a:xfrm>
                <a:off x="3046212" y="3731582"/>
                <a:ext cx="528640" cy="2616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11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min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1EC8AC9-68EC-8FDA-28FE-A4FBF2AABCA3}"/>
                  </a:ext>
                </a:extLst>
              </p:cNvPr>
              <p:cNvSpPr/>
              <p:nvPr/>
            </p:nvSpPr>
            <p:spPr>
              <a:xfrm>
                <a:off x="4103487" y="2414476"/>
                <a:ext cx="647703" cy="29227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11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max</a:t>
                </a: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FEAA031-32A8-F9BF-275E-23B42A636C5E}"/>
                </a:ext>
              </a:extLst>
            </p:cNvPr>
            <p:cNvSpPr/>
            <p:nvPr/>
          </p:nvSpPr>
          <p:spPr>
            <a:xfrm>
              <a:off x="2334578" y="3429000"/>
              <a:ext cx="201453" cy="38060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4435DB-5318-8E52-A8D6-14D71A4CBB11}"/>
                </a:ext>
              </a:extLst>
            </p:cNvPr>
            <p:cNvSpPr/>
            <p:nvPr/>
          </p:nvSpPr>
          <p:spPr>
            <a:xfrm>
              <a:off x="2912757" y="2645537"/>
              <a:ext cx="609605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충돌</a:t>
              </a:r>
              <a:r>
                <a:rPr lang="en-US" altLang="ko-KR" sz="1400" b="1" dirty="0">
                  <a:solidFill>
                    <a:schemeClr val="bg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!</a:t>
              </a:r>
              <a:endParaRPr lang="ko-KR" altLang="en-US" sz="1400" b="1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0958951-B886-D0F9-DEF3-1824E35AEE0E}"/>
                </a:ext>
              </a:extLst>
            </p:cNvPr>
            <p:cNvCxnSpPr>
              <a:endCxn id="38" idx="0"/>
            </p:cNvCxnSpPr>
            <p:nvPr/>
          </p:nvCxnSpPr>
          <p:spPr>
            <a:xfrm flipH="1">
              <a:off x="2435305" y="2948231"/>
              <a:ext cx="486489" cy="480769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31ABED-1D5E-7811-4749-B6C5F2EBE588}"/>
              </a:ext>
            </a:extLst>
          </p:cNvPr>
          <p:cNvSpPr/>
          <p:nvPr/>
        </p:nvSpPr>
        <p:spPr>
          <a:xfrm>
            <a:off x="4396863" y="1865286"/>
            <a:ext cx="324621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2.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이벤트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en-US" altLang="ko-KR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UnityEvent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A858E2-2FFE-6493-C064-B79BD9409C89}"/>
              </a:ext>
            </a:extLst>
          </p:cNvPr>
          <p:cNvSpPr/>
          <p:nvPr/>
        </p:nvSpPr>
        <p:spPr>
          <a:xfrm>
            <a:off x="7925067" y="1865286"/>
            <a:ext cx="339827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3.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유저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및 랭킹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en-US" altLang="ko-KR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PlayerPrefs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AA5FFC7-52D3-B13F-5ED4-776F64848319}"/>
              </a:ext>
            </a:extLst>
          </p:cNvPr>
          <p:cNvGrpSpPr/>
          <p:nvPr/>
        </p:nvGrpSpPr>
        <p:grpSpPr>
          <a:xfrm>
            <a:off x="8077795" y="3212714"/>
            <a:ext cx="2902907" cy="1785668"/>
            <a:chOff x="7859175" y="2648309"/>
            <a:chExt cx="2902907" cy="221433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F0DA27E-8CC3-922C-9932-00F96F45B0F0}"/>
                </a:ext>
              </a:extLst>
            </p:cNvPr>
            <p:cNvSpPr/>
            <p:nvPr/>
          </p:nvSpPr>
          <p:spPr>
            <a:xfrm>
              <a:off x="7861382" y="2648309"/>
              <a:ext cx="2900700" cy="2214334"/>
            </a:xfrm>
            <a:prstGeom prst="rect">
              <a:avLst/>
            </a:prstGeom>
            <a:solidFill>
              <a:schemeClr val="bg1"/>
            </a:solidFill>
            <a:ln w="28575" cap="rnd">
              <a:solidFill>
                <a:srgbClr val="0043C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800" b="1" dirty="0" err="1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PlayerPrefs</a:t>
              </a:r>
              <a:endParaRPr lang="ko-KR" altLang="en-US" b="1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A79B1CE-6306-D0E2-AD91-B3C905985D7C}"/>
                </a:ext>
              </a:extLst>
            </p:cNvPr>
            <p:cNvSpPr/>
            <p:nvPr/>
          </p:nvSpPr>
          <p:spPr>
            <a:xfrm>
              <a:off x="7859175" y="3119314"/>
              <a:ext cx="1447469" cy="1743329"/>
            </a:xfrm>
            <a:prstGeom prst="rect">
              <a:avLst/>
            </a:prstGeom>
            <a:solidFill>
              <a:schemeClr val="bg1"/>
            </a:solidFill>
            <a:ln w="28575" cap="rnd">
              <a:solidFill>
                <a:srgbClr val="0043C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유저 이름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8BA3F05-9FA9-8345-A98C-1365FF58A158}"/>
                </a:ext>
              </a:extLst>
            </p:cNvPr>
            <p:cNvSpPr/>
            <p:nvPr/>
          </p:nvSpPr>
          <p:spPr>
            <a:xfrm>
              <a:off x="9306645" y="3119315"/>
              <a:ext cx="1455437" cy="1743328"/>
            </a:xfrm>
            <a:prstGeom prst="rect">
              <a:avLst/>
            </a:prstGeom>
            <a:solidFill>
              <a:schemeClr val="bg1"/>
            </a:solidFill>
            <a:ln w="28575" cap="rnd">
              <a:solidFill>
                <a:srgbClr val="0043C5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유저 점수</a:t>
              </a:r>
              <a:endParaRPr lang="ko-KR" altLang="en-US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848A5E09-EE7A-64E1-7E8E-5A1E1EDF5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066" y="4026498"/>
            <a:ext cx="1658467" cy="1392144"/>
          </a:xfrm>
          <a:prstGeom prst="rect">
            <a:avLst/>
          </a:prstGeom>
        </p:spPr>
      </p:pic>
      <p:sp>
        <p:nvSpPr>
          <p:cNvPr id="54" name="말풍선: 모서리가 둥근 사각형 53">
            <a:extLst>
              <a:ext uri="{FF2B5EF4-FFF2-40B4-BE49-F238E27FC236}">
                <a16:creationId xmlns:a16="http://schemas.microsoft.com/office/drawing/2014/main" id="{E17EFB4A-F784-0B7A-1BBA-FAE48E5DD053}"/>
              </a:ext>
            </a:extLst>
          </p:cNvPr>
          <p:cNvSpPr/>
          <p:nvPr/>
        </p:nvSpPr>
        <p:spPr>
          <a:xfrm>
            <a:off x="4396863" y="2682239"/>
            <a:ext cx="2468590" cy="957197"/>
          </a:xfrm>
          <a:prstGeom prst="wedgeRoundRectCallout">
            <a:avLst>
              <a:gd name="adj1" fmla="val -15769"/>
              <a:gd name="adj2" fmla="val 80399"/>
              <a:gd name="adj3" fmla="val 16667"/>
            </a:avLst>
          </a:prstGeom>
          <a:solidFill>
            <a:schemeClr val="bg1"/>
          </a:solidFill>
          <a:ln w="38100">
            <a:solidFill>
              <a:srgbClr val="3565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4EC5C11-B775-7D4D-AE8C-802DC1668E4B}"/>
              </a:ext>
            </a:extLst>
          </p:cNvPr>
          <p:cNvSpPr/>
          <p:nvPr/>
        </p:nvSpPr>
        <p:spPr>
          <a:xfrm>
            <a:off x="4561940" y="2814308"/>
            <a:ext cx="579746" cy="737475"/>
          </a:xfrm>
          <a:prstGeom prst="roundRect">
            <a:avLst/>
          </a:prstGeom>
          <a:solidFill>
            <a:srgbClr val="457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현재</a:t>
            </a:r>
            <a:endParaRPr lang="en-US" altLang="ko-KR" sz="12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상태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BAA4637-7D18-1AEF-7A86-9909AA1D1853}"/>
              </a:ext>
            </a:extLst>
          </p:cNvPr>
          <p:cNvSpPr/>
          <p:nvPr/>
        </p:nvSpPr>
        <p:spPr>
          <a:xfrm>
            <a:off x="5141686" y="2814308"/>
            <a:ext cx="1533434" cy="737475"/>
          </a:xfrm>
          <a:prstGeom prst="roundRect">
            <a:avLst/>
          </a:prstGeom>
          <a:solidFill>
            <a:srgbClr val="457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등록된 </a:t>
            </a:r>
            <a:r>
              <a:rPr lang="en-US" altLang="ko-KR" sz="12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Event </a:t>
            </a:r>
            <a:r>
              <a:rPr lang="ko-KR" altLang="en-US" sz="12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호출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7E0390-5138-B19B-FC83-26AFB275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6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2381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모듈설명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12CBB9ED-BED2-AFF8-7AB4-99E8D3E703F1}"/>
              </a:ext>
            </a:extLst>
          </p:cNvPr>
          <p:cNvSpPr/>
          <p:nvPr/>
        </p:nvSpPr>
        <p:spPr>
          <a:xfrm>
            <a:off x="1023936" y="1148512"/>
            <a:ext cx="1366840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구조화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0E189B0-9156-F93B-FCB2-2D1E586DF3B5}"/>
              </a:ext>
            </a:extLst>
          </p:cNvPr>
          <p:cNvGrpSpPr/>
          <p:nvPr/>
        </p:nvGrpSpPr>
        <p:grpSpPr>
          <a:xfrm>
            <a:off x="4942113" y="2879263"/>
            <a:ext cx="2307773" cy="775063"/>
            <a:chOff x="4946468" y="1785257"/>
            <a:chExt cx="1933303" cy="72281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9CFC2A0-E3AE-AE40-562E-534D7285CAE2}"/>
                </a:ext>
              </a:extLst>
            </p:cNvPr>
            <p:cNvSpPr/>
            <p:nvPr/>
          </p:nvSpPr>
          <p:spPr>
            <a:xfrm>
              <a:off x="4946469" y="1785257"/>
              <a:ext cx="1933302" cy="7228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AABB</a:t>
              </a:r>
              <a:endPara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E69807F-C8DD-7D52-042B-DC4C603FA866}"/>
                </a:ext>
              </a:extLst>
            </p:cNvPr>
            <p:cNvSpPr/>
            <p:nvPr/>
          </p:nvSpPr>
          <p:spPr>
            <a:xfrm>
              <a:off x="4946468" y="2069598"/>
              <a:ext cx="1933302" cy="4354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오브젝트 충돌 연산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5A21FC-1BDA-B7F1-2DF2-8E0F60FB4797}"/>
              </a:ext>
            </a:extLst>
          </p:cNvPr>
          <p:cNvGrpSpPr/>
          <p:nvPr/>
        </p:nvGrpSpPr>
        <p:grpSpPr>
          <a:xfrm>
            <a:off x="1963782" y="2876004"/>
            <a:ext cx="2307771" cy="775063"/>
            <a:chOff x="4946469" y="1785257"/>
            <a:chExt cx="1933302" cy="72281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11714D2-8CD5-9DB9-A42F-B28EAB0D4A93}"/>
                </a:ext>
              </a:extLst>
            </p:cNvPr>
            <p:cNvSpPr/>
            <p:nvPr/>
          </p:nvSpPr>
          <p:spPr>
            <a:xfrm>
              <a:off x="4946469" y="1785257"/>
              <a:ext cx="1933302" cy="7228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 err="1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GameManager</a:t>
              </a:r>
              <a:endPara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4013068-3090-39F7-3140-D3F52AAEE864}"/>
                </a:ext>
              </a:extLst>
            </p:cNvPr>
            <p:cNvSpPr/>
            <p:nvPr/>
          </p:nvSpPr>
          <p:spPr>
            <a:xfrm>
              <a:off x="4946470" y="2072639"/>
              <a:ext cx="1933299" cy="4354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상태에 따른 동작 처리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19771A5-CC87-19A2-9D20-A727C698184A}"/>
              </a:ext>
            </a:extLst>
          </p:cNvPr>
          <p:cNvGrpSpPr/>
          <p:nvPr/>
        </p:nvGrpSpPr>
        <p:grpSpPr>
          <a:xfrm>
            <a:off x="4942113" y="3892713"/>
            <a:ext cx="2307771" cy="775063"/>
            <a:chOff x="4946469" y="1785257"/>
            <a:chExt cx="1933302" cy="72281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4AA668B-D11C-CA1D-9F81-42B38633ED9E}"/>
                </a:ext>
              </a:extLst>
            </p:cNvPr>
            <p:cNvSpPr/>
            <p:nvPr/>
          </p:nvSpPr>
          <p:spPr>
            <a:xfrm>
              <a:off x="4946469" y="1785257"/>
              <a:ext cx="1933302" cy="7228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 err="1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DataManager</a:t>
              </a:r>
              <a:endPara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9CE1E1-A94B-426B-6E1F-B06A60D083BB}"/>
                </a:ext>
              </a:extLst>
            </p:cNvPr>
            <p:cNvSpPr/>
            <p:nvPr/>
          </p:nvSpPr>
          <p:spPr>
            <a:xfrm>
              <a:off x="4946469" y="2072639"/>
              <a:ext cx="1933302" cy="4354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점수 및 유저 데이터 처리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48F6498-CA33-EB1A-E558-28A92B5FAA53}"/>
              </a:ext>
            </a:extLst>
          </p:cNvPr>
          <p:cNvGrpSpPr/>
          <p:nvPr/>
        </p:nvGrpSpPr>
        <p:grpSpPr>
          <a:xfrm>
            <a:off x="4942111" y="5002039"/>
            <a:ext cx="2307771" cy="775063"/>
            <a:chOff x="4946469" y="1785257"/>
            <a:chExt cx="1933302" cy="7228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7FE789-5ED0-F846-BB82-BEC948FC7860}"/>
                </a:ext>
              </a:extLst>
            </p:cNvPr>
            <p:cNvSpPr/>
            <p:nvPr/>
          </p:nvSpPr>
          <p:spPr>
            <a:xfrm>
              <a:off x="4946469" y="1785257"/>
              <a:ext cx="1933302" cy="7228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(~)Manager</a:t>
              </a:r>
              <a:endPara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28900F6-781C-1B47-D665-AA66A1BF109B}"/>
                </a:ext>
              </a:extLst>
            </p:cNvPr>
            <p:cNvSpPr/>
            <p:nvPr/>
          </p:nvSpPr>
          <p:spPr>
            <a:xfrm>
              <a:off x="4946469" y="2072639"/>
              <a:ext cx="1933302" cy="4354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오브젝트풀 처리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94D36DC-3809-EBE1-C7BF-F8D5FDA98D20}"/>
              </a:ext>
            </a:extLst>
          </p:cNvPr>
          <p:cNvGrpSpPr/>
          <p:nvPr/>
        </p:nvGrpSpPr>
        <p:grpSpPr>
          <a:xfrm>
            <a:off x="4942112" y="1726473"/>
            <a:ext cx="2307771" cy="775063"/>
            <a:chOff x="4946469" y="1785257"/>
            <a:chExt cx="1933302" cy="72281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AC4F342-62F1-7243-0903-9EA8D5626204}"/>
                </a:ext>
              </a:extLst>
            </p:cNvPr>
            <p:cNvSpPr/>
            <p:nvPr/>
          </p:nvSpPr>
          <p:spPr>
            <a:xfrm>
              <a:off x="4946469" y="1785257"/>
              <a:ext cx="1933302" cy="7228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 err="1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PlayerController</a:t>
              </a:r>
              <a:endPara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2C80074-5F9B-8115-E937-9EBAAE2F1EE9}"/>
                </a:ext>
              </a:extLst>
            </p:cNvPr>
            <p:cNvSpPr/>
            <p:nvPr/>
          </p:nvSpPr>
          <p:spPr>
            <a:xfrm>
              <a:off x="4946469" y="2072639"/>
              <a:ext cx="1933302" cy="4354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유저 동작 처리</a:t>
              </a:r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25A2D9D1-E80F-32E7-5610-1A16DD7823D9}"/>
              </a:ext>
            </a:extLst>
          </p:cNvPr>
          <p:cNvCxnSpPr>
            <a:cxnSpLocks/>
            <a:stCxn id="13" idx="1"/>
            <a:endCxn id="30" idx="3"/>
          </p:cNvCxnSpPr>
          <p:nvPr/>
        </p:nvCxnSpPr>
        <p:spPr>
          <a:xfrm rot="10800000">
            <a:off x="4271554" y="3263537"/>
            <a:ext cx="670561" cy="3259"/>
          </a:xfrm>
          <a:prstGeom prst="bentConnector3">
            <a:avLst/>
          </a:prstGeom>
          <a:ln w="28575">
            <a:solidFill>
              <a:srgbClr val="004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8F07BDE-CC27-658D-30C9-D19E2AE04AD5}"/>
              </a:ext>
            </a:extLst>
          </p:cNvPr>
          <p:cNvCxnSpPr>
            <a:cxnSpLocks/>
            <a:stCxn id="44" idx="1"/>
            <a:endCxn id="30" idx="0"/>
          </p:cNvCxnSpPr>
          <p:nvPr/>
        </p:nvCxnSpPr>
        <p:spPr>
          <a:xfrm rot="10800000" flipV="1">
            <a:off x="3117668" y="2268082"/>
            <a:ext cx="1824444" cy="607922"/>
          </a:xfrm>
          <a:prstGeom prst="bentConnector2">
            <a:avLst/>
          </a:prstGeom>
          <a:ln w="28575">
            <a:solidFill>
              <a:srgbClr val="004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038BB379-E265-B69D-8393-4F738193A352}"/>
              </a:ext>
            </a:extLst>
          </p:cNvPr>
          <p:cNvCxnSpPr>
            <a:cxnSpLocks/>
            <a:stCxn id="35" idx="1"/>
            <a:endCxn id="31" idx="2"/>
          </p:cNvCxnSpPr>
          <p:nvPr/>
        </p:nvCxnSpPr>
        <p:spPr>
          <a:xfrm rot="10800000">
            <a:off x="3117667" y="3651066"/>
            <a:ext cx="1824446" cy="783256"/>
          </a:xfrm>
          <a:prstGeom prst="bentConnector2">
            <a:avLst/>
          </a:prstGeom>
          <a:ln w="28575">
            <a:solidFill>
              <a:srgbClr val="004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1381ACB-D04F-3C85-CDD9-39FC0EEE60B9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>
            <a:off x="2536553" y="3651066"/>
            <a:ext cx="2405559" cy="1892583"/>
          </a:xfrm>
          <a:prstGeom prst="bentConnector3">
            <a:avLst>
              <a:gd name="adj1" fmla="val 95614"/>
            </a:avLst>
          </a:prstGeom>
          <a:ln w="28575">
            <a:solidFill>
              <a:srgbClr val="004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790EBD0-5CB8-85E1-5FC1-9F61E22D1C4C}"/>
              </a:ext>
            </a:extLst>
          </p:cNvPr>
          <p:cNvGrpSpPr/>
          <p:nvPr/>
        </p:nvGrpSpPr>
        <p:grpSpPr>
          <a:xfrm>
            <a:off x="7937860" y="5002039"/>
            <a:ext cx="2307771" cy="775063"/>
            <a:chOff x="4946469" y="1785257"/>
            <a:chExt cx="1933302" cy="722812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873D392-26A2-1461-41E2-2DBCCEDF4AFB}"/>
                </a:ext>
              </a:extLst>
            </p:cNvPr>
            <p:cNvSpPr/>
            <p:nvPr/>
          </p:nvSpPr>
          <p:spPr>
            <a:xfrm>
              <a:off x="4946469" y="1785257"/>
              <a:ext cx="1933302" cy="7228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(~)move</a:t>
              </a:r>
              <a:endPara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45FBC5-1DA5-7064-F52C-7438FD313802}"/>
                </a:ext>
              </a:extLst>
            </p:cNvPr>
            <p:cNvSpPr/>
            <p:nvPr/>
          </p:nvSpPr>
          <p:spPr>
            <a:xfrm>
              <a:off x="4946469" y="2072639"/>
              <a:ext cx="1933302" cy="4354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43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오브젝트 동작 처리</a:t>
              </a:r>
            </a:p>
          </p:txBody>
        </p:sp>
      </p:grp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AF584C2-6F88-244C-CBC9-FA8BC279E961}"/>
              </a:ext>
            </a:extLst>
          </p:cNvPr>
          <p:cNvCxnSpPr>
            <a:cxnSpLocks/>
            <a:stCxn id="75" idx="1"/>
            <a:endCxn id="40" idx="3"/>
          </p:cNvCxnSpPr>
          <p:nvPr/>
        </p:nvCxnSpPr>
        <p:spPr>
          <a:xfrm rot="10800000">
            <a:off x="7249882" y="5543648"/>
            <a:ext cx="687978" cy="12700"/>
          </a:xfrm>
          <a:prstGeom prst="bentConnector3">
            <a:avLst>
              <a:gd name="adj1" fmla="val 50000"/>
            </a:avLst>
          </a:prstGeom>
          <a:ln w="28575">
            <a:solidFill>
              <a:srgbClr val="0043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E45A5A3-C371-4DDA-9F3E-C3F89339F236}"/>
              </a:ext>
            </a:extLst>
          </p:cNvPr>
          <p:cNvSpPr/>
          <p:nvPr/>
        </p:nvSpPr>
        <p:spPr>
          <a:xfrm>
            <a:off x="4772297" y="4841966"/>
            <a:ext cx="5634446" cy="10859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3B74E81-8443-BAF0-76DA-54790571B8FB}"/>
              </a:ext>
            </a:extLst>
          </p:cNvPr>
          <p:cNvSpPr/>
          <p:nvPr/>
        </p:nvSpPr>
        <p:spPr>
          <a:xfrm>
            <a:off x="6170701" y="5981032"/>
            <a:ext cx="340001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 </a:t>
            </a:r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모든 장애물 및 배경 오브젝트에 동일하게 적용</a:t>
            </a:r>
            <a:endParaRPr lang="en-US" altLang="ko-KR" sz="12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74F2F7-2048-D093-003E-E03A640D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4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4" y="382611"/>
            <a:ext cx="2294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모듈설명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3F3D0D-DA67-C554-61A6-6814AC637F87}"/>
              </a:ext>
            </a:extLst>
          </p:cNvPr>
          <p:cNvSpPr/>
          <p:nvPr/>
        </p:nvSpPr>
        <p:spPr>
          <a:xfrm>
            <a:off x="1023935" y="1665820"/>
            <a:ext cx="324621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en-US" altLang="ko-KR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GameManager.cs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12CBB9ED-BED2-AFF8-7AB4-99E8D3E703F1}"/>
              </a:ext>
            </a:extLst>
          </p:cNvPr>
          <p:cNvSpPr/>
          <p:nvPr/>
        </p:nvSpPr>
        <p:spPr>
          <a:xfrm>
            <a:off x="1023936" y="1148512"/>
            <a:ext cx="1366840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202B4F-A694-0FFE-C9AE-AFE88FFA17D9}"/>
              </a:ext>
            </a:extLst>
          </p:cNvPr>
          <p:cNvSpPr/>
          <p:nvPr/>
        </p:nvSpPr>
        <p:spPr>
          <a:xfrm>
            <a:off x="1081085" y="1993633"/>
            <a:ext cx="346234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: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</a:t>
            </a:r>
            <a:r>
              <a:rPr lang="ko-KR" altLang="en-US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상태별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화면 출력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시간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</a:p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이벤트 관리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E7AF6-FCCC-052F-DC0E-292964F7C15A}"/>
              </a:ext>
            </a:extLst>
          </p:cNvPr>
          <p:cNvSpPr/>
          <p:nvPr/>
        </p:nvSpPr>
        <p:spPr>
          <a:xfrm>
            <a:off x="1081085" y="2578408"/>
            <a:ext cx="346234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상태 제어는 해당 스크립트에서만 진행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F83DD2-72D4-E1D5-4005-C8EA44FF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35" y="896057"/>
            <a:ext cx="1857375" cy="107632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338C2D-BC6F-FFFA-3F94-50CF22E234A8}"/>
              </a:ext>
            </a:extLst>
          </p:cNvPr>
          <p:cNvGrpSpPr/>
          <p:nvPr/>
        </p:nvGrpSpPr>
        <p:grpSpPr>
          <a:xfrm>
            <a:off x="8672513" y="512774"/>
            <a:ext cx="3048000" cy="6025461"/>
            <a:chOff x="7858124" y="855674"/>
            <a:chExt cx="3048000" cy="602546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0546DA3-7035-967B-E0EA-84A063186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124" y="855674"/>
              <a:ext cx="2171700" cy="5524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1927470-84A7-11A8-411F-38691BA3A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8124" y="1482392"/>
              <a:ext cx="3048000" cy="34004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E6A6C4-DA57-1D23-1C09-BAB7014F6EBF}"/>
                </a:ext>
              </a:extLst>
            </p:cNvPr>
            <p:cNvSpPr/>
            <p:nvPr/>
          </p:nvSpPr>
          <p:spPr>
            <a:xfrm>
              <a:off x="8124822" y="3053299"/>
              <a:ext cx="1457327" cy="219768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889152-D1FB-0ADE-8384-81DFDE37F693}"/>
                </a:ext>
              </a:extLst>
            </p:cNvPr>
            <p:cNvSpPr/>
            <p:nvPr/>
          </p:nvSpPr>
          <p:spPr>
            <a:xfrm>
              <a:off x="7886699" y="1725213"/>
              <a:ext cx="1676401" cy="219768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A286F72-F08C-D572-70C6-51FB5870E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05748" y="4957085"/>
              <a:ext cx="2324100" cy="192405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D18E37-E069-134A-36C6-2E4FB3F13CC9}"/>
                </a:ext>
              </a:extLst>
            </p:cNvPr>
            <p:cNvSpPr/>
            <p:nvPr/>
          </p:nvSpPr>
          <p:spPr>
            <a:xfrm>
              <a:off x="7905748" y="5125638"/>
              <a:ext cx="1676401" cy="219768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99EF91A-C7A0-6D1A-70B4-E2A7CDD05D2E}"/>
                </a:ext>
              </a:extLst>
            </p:cNvPr>
            <p:cNvSpPr/>
            <p:nvPr/>
          </p:nvSpPr>
          <p:spPr>
            <a:xfrm>
              <a:off x="8229598" y="5419674"/>
              <a:ext cx="1352552" cy="231007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2C4C6FA0-D5BE-2727-5272-BD004A7BD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563" y="1895475"/>
            <a:ext cx="2647950" cy="30670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9DC209-53AB-7D7F-1BBB-A85DB4F40C1B}"/>
              </a:ext>
            </a:extLst>
          </p:cNvPr>
          <p:cNvSpPr/>
          <p:nvPr/>
        </p:nvSpPr>
        <p:spPr>
          <a:xfrm>
            <a:off x="6515099" y="2516832"/>
            <a:ext cx="950121" cy="23100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6D7F2F-2C96-B7E8-34AE-2B9E5D03DF55}"/>
              </a:ext>
            </a:extLst>
          </p:cNvPr>
          <p:cNvSpPr/>
          <p:nvPr/>
        </p:nvSpPr>
        <p:spPr>
          <a:xfrm>
            <a:off x="6515099" y="3744390"/>
            <a:ext cx="950121" cy="23100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7F55E9-16FE-09EF-C81E-816D3C62A416}"/>
              </a:ext>
            </a:extLst>
          </p:cNvPr>
          <p:cNvSpPr/>
          <p:nvPr/>
        </p:nvSpPr>
        <p:spPr>
          <a:xfrm>
            <a:off x="6515099" y="4383178"/>
            <a:ext cx="950121" cy="231007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786DFEE-98B5-9AB9-1CA6-244587246CEB}"/>
              </a:ext>
            </a:extLst>
          </p:cNvPr>
          <p:cNvGrpSpPr/>
          <p:nvPr/>
        </p:nvGrpSpPr>
        <p:grpSpPr>
          <a:xfrm>
            <a:off x="611506" y="3161503"/>
            <a:ext cx="8432481" cy="3281335"/>
            <a:chOff x="767901" y="3161503"/>
            <a:chExt cx="8432481" cy="328133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1AFB6B-27E9-71D4-34C8-7C9AB7C71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1482" r="3648" b="71133"/>
            <a:stretch/>
          </p:blipFill>
          <p:spPr>
            <a:xfrm>
              <a:off x="5652353" y="5543942"/>
              <a:ext cx="2968012" cy="879433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A3E44B3-440A-869B-2676-82432BE70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9438" y="3161503"/>
              <a:ext cx="2668604" cy="3281335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0BF3741-DB3E-0099-0E7B-A534CD873BA0}"/>
                </a:ext>
              </a:extLst>
            </p:cNvPr>
            <p:cNvSpPr/>
            <p:nvPr/>
          </p:nvSpPr>
          <p:spPr>
            <a:xfrm>
              <a:off x="767901" y="3711948"/>
              <a:ext cx="3462340" cy="73866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400" dirty="0" err="1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OnGamePlay</a:t>
              </a:r>
              <a:endPara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en-US" altLang="ko-KR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* </a:t>
              </a:r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배경 오브젝트 관리</a:t>
              </a:r>
              <a:endPara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</a:t>
              </a:r>
              <a:r>
                <a:rPr lang="en-US" altLang="ko-KR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* </a:t>
              </a:r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장애물 관리</a:t>
              </a:r>
              <a:endPara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ECE4BE0-4EE3-9103-3799-1D5806196F72}"/>
                </a:ext>
              </a:extLst>
            </p:cNvPr>
            <p:cNvSpPr/>
            <p:nvPr/>
          </p:nvSpPr>
          <p:spPr>
            <a:xfrm>
              <a:off x="767901" y="4750845"/>
              <a:ext cx="346234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400" dirty="0" err="1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OnGameOver</a:t>
              </a:r>
              <a:endPara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en-US" altLang="ko-KR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* </a:t>
              </a:r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랭킹 출력</a:t>
              </a:r>
              <a:endPara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74C2655-FD59-0B02-476C-525E1BA774DB}"/>
                </a:ext>
              </a:extLst>
            </p:cNvPr>
            <p:cNvSpPr/>
            <p:nvPr/>
          </p:nvSpPr>
          <p:spPr>
            <a:xfrm>
              <a:off x="3242521" y="3429000"/>
              <a:ext cx="2485996" cy="1135421"/>
            </a:xfrm>
            <a:prstGeom prst="roundRect">
              <a:avLst>
                <a:gd name="adj" fmla="val 714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0E0B52F-CC23-732C-DDDB-6A591D398BCD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2505450" y="3996711"/>
              <a:ext cx="737071" cy="104699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94E3306-A30F-490E-C27C-40A806AF60B7}"/>
                </a:ext>
              </a:extLst>
            </p:cNvPr>
            <p:cNvSpPr/>
            <p:nvPr/>
          </p:nvSpPr>
          <p:spPr>
            <a:xfrm>
              <a:off x="3242521" y="4605726"/>
              <a:ext cx="2485996" cy="766760"/>
            </a:xfrm>
            <a:prstGeom prst="roundRect">
              <a:avLst>
                <a:gd name="adj" fmla="val 714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5357DE7-E6B7-BAA6-2CA9-56759FBAA279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1940943" y="4352742"/>
              <a:ext cx="1301578" cy="636364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D97EB3F-97B1-F658-50A6-0460E91530B0}"/>
                </a:ext>
              </a:extLst>
            </p:cNvPr>
            <p:cNvSpPr/>
            <p:nvPr/>
          </p:nvSpPr>
          <p:spPr>
            <a:xfrm>
              <a:off x="3242521" y="5770589"/>
              <a:ext cx="2485996" cy="379379"/>
            </a:xfrm>
            <a:prstGeom prst="roundRect">
              <a:avLst>
                <a:gd name="adj" fmla="val 714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11E47F3-E0B0-B0A4-3A59-7632BDF4A21E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 flipV="1">
              <a:off x="1795461" y="5145323"/>
              <a:ext cx="1447060" cy="81495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EA02ACD-866F-EE75-2882-2E90180E89B8}"/>
                </a:ext>
              </a:extLst>
            </p:cNvPr>
            <p:cNvSpPr/>
            <p:nvPr/>
          </p:nvSpPr>
          <p:spPr>
            <a:xfrm>
              <a:off x="5738042" y="5145323"/>
              <a:ext cx="346234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1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* </a:t>
              </a:r>
              <a:r>
                <a:rPr lang="ko-KR" altLang="en-US" sz="11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초기화는 각 관리 </a:t>
              </a:r>
              <a:r>
                <a:rPr lang="en-US" altLang="ko-KR" sz="11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Manager</a:t>
              </a:r>
              <a:r>
                <a:rPr lang="ko-KR" altLang="en-US" sz="11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가 진행하여</a:t>
              </a:r>
              <a:endPara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en-US" altLang="ko-KR" sz="11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Ready </a:t>
              </a:r>
              <a:r>
                <a:rPr lang="ko-KR" altLang="en-US" sz="11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상태의 이벤트는 없음</a:t>
              </a:r>
              <a:endPara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486931-66B8-FCF0-06ED-BEE786D5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41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1457C2D-F7CB-0860-6B91-4FD8A97D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5" y="331799"/>
            <a:ext cx="5866407" cy="6194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2381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모듈설명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3F3D0D-DA67-C554-61A6-6814AC637F87}"/>
              </a:ext>
            </a:extLst>
          </p:cNvPr>
          <p:cNvSpPr/>
          <p:nvPr/>
        </p:nvSpPr>
        <p:spPr>
          <a:xfrm>
            <a:off x="1023935" y="1665820"/>
            <a:ext cx="324621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en-US" altLang="ko-KR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AABB.cs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12CBB9ED-BED2-AFF8-7AB4-99E8D3E703F1}"/>
              </a:ext>
            </a:extLst>
          </p:cNvPr>
          <p:cNvSpPr/>
          <p:nvPr/>
        </p:nvSpPr>
        <p:spPr>
          <a:xfrm>
            <a:off x="1023936" y="1148512"/>
            <a:ext cx="1366840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충돌처리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202B4F-A694-0FFE-C9AE-AFE88FFA17D9}"/>
              </a:ext>
            </a:extLst>
          </p:cNvPr>
          <p:cNvSpPr/>
          <p:nvPr/>
        </p:nvSpPr>
        <p:spPr>
          <a:xfrm>
            <a:off x="1081085" y="2004374"/>
            <a:ext cx="3595418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: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유저와 장애물의 충돌 여부를 검사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6534E9-F57D-1308-D664-46CCC5CC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56" y="3428999"/>
            <a:ext cx="3209925" cy="2828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2E7AF6-FCCC-052F-DC0E-292964F7C15A}"/>
              </a:ext>
            </a:extLst>
          </p:cNvPr>
          <p:cNvSpPr/>
          <p:nvPr/>
        </p:nvSpPr>
        <p:spPr>
          <a:xfrm>
            <a:off x="1081085" y="2486075"/>
            <a:ext cx="3462340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유저의 위치 좌표와 모든 장애물 위치 좌표를 가지고 검사함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→활성화된 오브젝트만 검사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E6A6C4-DA57-1D23-1C09-BAB7014F6EBF}"/>
              </a:ext>
            </a:extLst>
          </p:cNvPr>
          <p:cNvSpPr/>
          <p:nvPr/>
        </p:nvSpPr>
        <p:spPr>
          <a:xfrm>
            <a:off x="6524625" y="1508512"/>
            <a:ext cx="1857375" cy="225038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9E8FA3-436C-1ECB-5871-1894DFFBA65E}"/>
              </a:ext>
            </a:extLst>
          </p:cNvPr>
          <p:cNvSpPr/>
          <p:nvPr/>
        </p:nvSpPr>
        <p:spPr>
          <a:xfrm>
            <a:off x="6524624" y="1891854"/>
            <a:ext cx="4162426" cy="1270445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86C635-3544-52F6-453F-D0F0D032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6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3067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모듈설명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3F3D0D-DA67-C554-61A6-6814AC637F87}"/>
              </a:ext>
            </a:extLst>
          </p:cNvPr>
          <p:cNvSpPr/>
          <p:nvPr/>
        </p:nvSpPr>
        <p:spPr>
          <a:xfrm>
            <a:off x="1023935" y="1665820"/>
            <a:ext cx="324621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en-US" altLang="ko-KR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DataManager.cs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12CBB9ED-BED2-AFF8-7AB4-99E8D3E703F1}"/>
              </a:ext>
            </a:extLst>
          </p:cNvPr>
          <p:cNvSpPr/>
          <p:nvPr/>
        </p:nvSpPr>
        <p:spPr>
          <a:xfrm>
            <a:off x="1023936" y="1148512"/>
            <a:ext cx="1366840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유저 및 랭킹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202B4F-A694-0FFE-C9AE-AFE88FFA17D9}"/>
              </a:ext>
            </a:extLst>
          </p:cNvPr>
          <p:cNvSpPr/>
          <p:nvPr/>
        </p:nvSpPr>
        <p:spPr>
          <a:xfrm>
            <a:off x="1081085" y="2004374"/>
            <a:ext cx="4146523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: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기록이 필요한 데이터 관리 및 출력 진행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D67DC1-D3D0-3AC3-622A-DB86CC1F6A20}"/>
              </a:ext>
            </a:extLst>
          </p:cNvPr>
          <p:cNvGrpSpPr/>
          <p:nvPr/>
        </p:nvGrpSpPr>
        <p:grpSpPr>
          <a:xfrm>
            <a:off x="682716" y="2710669"/>
            <a:ext cx="3053965" cy="2035810"/>
            <a:chOff x="1196618" y="2798192"/>
            <a:chExt cx="3053965" cy="203581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AD455F-9A89-86A4-FD9C-1B7A14FE8BD4}"/>
                </a:ext>
              </a:extLst>
            </p:cNvPr>
            <p:cNvGrpSpPr/>
            <p:nvPr/>
          </p:nvGrpSpPr>
          <p:grpSpPr>
            <a:xfrm>
              <a:off x="1278338" y="3429002"/>
              <a:ext cx="2900701" cy="890926"/>
              <a:chOff x="7861381" y="2648310"/>
              <a:chExt cx="2900701" cy="1552848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A742D93-BADB-F908-3C09-889AB72228C5}"/>
                  </a:ext>
                </a:extLst>
              </p:cNvPr>
              <p:cNvSpPr/>
              <p:nvPr/>
            </p:nvSpPr>
            <p:spPr>
              <a:xfrm>
                <a:off x="7861382" y="2648310"/>
                <a:ext cx="2900700" cy="1552848"/>
              </a:xfrm>
              <a:prstGeom prst="rect">
                <a:avLst/>
              </a:prstGeom>
              <a:solidFill>
                <a:schemeClr val="bg1"/>
              </a:solidFill>
              <a:ln w="28575" cap="rnd">
                <a:solidFill>
                  <a:srgbClr val="0043C5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400" b="1" dirty="0" err="1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GetInt</a:t>
                </a:r>
                <a:r>
                  <a:rPr lang="en-US" altLang="ko-KR" sz="1400" b="1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(</a:t>
                </a:r>
                <a:r>
                  <a:rPr lang="en-US" altLang="ko-KR" sz="1400" b="1" dirty="0" err="1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BestScore</a:t>
                </a:r>
                <a:r>
                  <a:rPr lang="en-US" altLang="ko-KR" sz="1400" b="1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_)</a:t>
                </a:r>
                <a:endParaRPr lang="ko-KR" altLang="en-US" sz="1400" b="1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6CBDD07-B0E5-4C38-B0CD-BBB6DAB563AA}"/>
                  </a:ext>
                </a:extLst>
              </p:cNvPr>
              <p:cNvSpPr/>
              <p:nvPr/>
            </p:nvSpPr>
            <p:spPr>
              <a:xfrm>
                <a:off x="7861381" y="3168812"/>
                <a:ext cx="1445263" cy="1032346"/>
              </a:xfrm>
              <a:prstGeom prst="rect">
                <a:avLst/>
              </a:prstGeom>
              <a:solidFill>
                <a:schemeClr val="bg1"/>
              </a:solidFill>
              <a:ln w="28575" cap="rnd">
                <a:solidFill>
                  <a:srgbClr val="0043C5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[</a:t>
                </a:r>
                <a:r>
                  <a:rPr lang="ko-KR" altLang="en-US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유저이름</a:t>
                </a:r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]</a:t>
                </a:r>
              </a:p>
              <a:p>
                <a:pPr algn="ctr"/>
                <a:r>
                  <a:rPr lang="en-US" altLang="ko-KR" sz="1400" dirty="0" err="1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nowName</a:t>
                </a:r>
                <a:endPara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4377693-45C3-AF36-DB47-5563A0E9A4FA}"/>
                  </a:ext>
                </a:extLst>
              </p:cNvPr>
              <p:cNvSpPr/>
              <p:nvPr/>
            </p:nvSpPr>
            <p:spPr>
              <a:xfrm>
                <a:off x="9306645" y="3168812"/>
                <a:ext cx="1455437" cy="1032346"/>
              </a:xfrm>
              <a:prstGeom prst="rect">
                <a:avLst/>
              </a:prstGeom>
              <a:solidFill>
                <a:schemeClr val="bg1"/>
              </a:solidFill>
              <a:ln w="28575" cap="rnd">
                <a:solidFill>
                  <a:srgbClr val="0043C5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[</a:t>
                </a:r>
                <a:r>
                  <a:rPr lang="ko-KR" altLang="en-US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점수</a:t>
                </a:r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]</a:t>
                </a:r>
              </a:p>
              <a:p>
                <a:pPr algn="ctr"/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0</a:t>
                </a:r>
                <a:endPara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3DEEDBB-D645-A118-479E-A08C8D2F9DFD}"/>
                </a:ext>
              </a:extLst>
            </p:cNvPr>
            <p:cNvSpPr/>
            <p:nvPr/>
          </p:nvSpPr>
          <p:spPr>
            <a:xfrm>
              <a:off x="1278338" y="3132174"/>
              <a:ext cx="2263852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2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-</a:t>
              </a:r>
              <a:r>
                <a:rPr lang="ko-KR" altLang="en-US" sz="12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유저 정보  가져오기</a:t>
              </a:r>
              <a:endPara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D82811-5AF8-D01D-915A-F2A1950EE205}"/>
                </a:ext>
              </a:extLst>
            </p:cNvPr>
            <p:cNvSpPr/>
            <p:nvPr/>
          </p:nvSpPr>
          <p:spPr>
            <a:xfrm>
              <a:off x="1196618" y="4403115"/>
              <a:ext cx="3053965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11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게임 시작 시 현재 입력한 유저의 이름 </a:t>
              </a:r>
              <a:r>
                <a:rPr lang="en-US" altLang="ko-KR" sz="11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“now Name” </a:t>
              </a:r>
              <a:r>
                <a:rPr lang="ko-KR" altLang="en-US" sz="11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과 점수를 가져와 이전 기록을 불러옴</a:t>
              </a:r>
              <a:endPara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814FF40-8EAA-8EF3-420B-8648D5534CC2}"/>
                </a:ext>
              </a:extLst>
            </p:cNvPr>
            <p:cNvSpPr/>
            <p:nvPr/>
          </p:nvSpPr>
          <p:spPr>
            <a:xfrm>
              <a:off x="1278337" y="2798192"/>
              <a:ext cx="2900699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① </a:t>
              </a:r>
              <a:r>
                <a:rPr lang="en-US" altLang="ko-KR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Ready </a:t>
              </a:r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상태일 때</a:t>
              </a:r>
              <a:endPara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EDB1D4-59B8-D58F-7EC4-C7DE6CA3A595}"/>
              </a:ext>
            </a:extLst>
          </p:cNvPr>
          <p:cNvGrpSpPr/>
          <p:nvPr/>
        </p:nvGrpSpPr>
        <p:grpSpPr>
          <a:xfrm>
            <a:off x="4091741" y="2710669"/>
            <a:ext cx="3053965" cy="3719699"/>
            <a:chOff x="1196618" y="2798192"/>
            <a:chExt cx="3053965" cy="371969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80E1E15-EAD2-BA8C-32EA-CB7DBE2EBFA8}"/>
                </a:ext>
              </a:extLst>
            </p:cNvPr>
            <p:cNvGrpSpPr/>
            <p:nvPr/>
          </p:nvGrpSpPr>
          <p:grpSpPr>
            <a:xfrm>
              <a:off x="1278338" y="3429002"/>
              <a:ext cx="2900701" cy="2659454"/>
              <a:chOff x="7861381" y="2648310"/>
              <a:chExt cx="2900701" cy="4635321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B73ACA9-0125-216F-EFCB-B32ECCA94129}"/>
                  </a:ext>
                </a:extLst>
              </p:cNvPr>
              <p:cNvSpPr/>
              <p:nvPr/>
            </p:nvSpPr>
            <p:spPr>
              <a:xfrm>
                <a:off x="7861382" y="2648310"/>
                <a:ext cx="2900700" cy="1552848"/>
              </a:xfrm>
              <a:prstGeom prst="rect">
                <a:avLst/>
              </a:prstGeom>
              <a:solidFill>
                <a:schemeClr val="bg1"/>
              </a:solidFill>
              <a:ln w="28575" cap="rnd">
                <a:solidFill>
                  <a:srgbClr val="0043C5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400" b="1" dirty="0" err="1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SetInt</a:t>
                </a:r>
                <a:r>
                  <a:rPr lang="en-US" altLang="ko-KR" sz="1400" b="1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(</a:t>
                </a:r>
                <a:r>
                  <a:rPr lang="en-US" altLang="ko-KR" sz="1400" b="1" dirty="0" err="1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BestScore</a:t>
                </a:r>
                <a:r>
                  <a:rPr lang="en-US" altLang="ko-KR" sz="1400" b="1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_)</a:t>
                </a:r>
                <a:endParaRPr lang="ko-KR" altLang="en-US" sz="1400" b="1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D22373C-2561-417E-FE36-3F2381322588}"/>
                  </a:ext>
                </a:extLst>
              </p:cNvPr>
              <p:cNvSpPr/>
              <p:nvPr/>
            </p:nvSpPr>
            <p:spPr>
              <a:xfrm>
                <a:off x="7861381" y="3168812"/>
                <a:ext cx="1445263" cy="1032346"/>
              </a:xfrm>
              <a:prstGeom prst="rect">
                <a:avLst/>
              </a:prstGeom>
              <a:solidFill>
                <a:schemeClr val="bg1"/>
              </a:solidFill>
              <a:ln w="28575" cap="rnd">
                <a:solidFill>
                  <a:srgbClr val="0043C5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[</a:t>
                </a:r>
                <a:r>
                  <a:rPr lang="ko-KR" altLang="en-US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유저이름</a:t>
                </a:r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]</a:t>
                </a:r>
              </a:p>
              <a:p>
                <a:pPr algn="ctr"/>
                <a:r>
                  <a:rPr lang="en-US" altLang="ko-KR" sz="1400" dirty="0" err="1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nowName</a:t>
                </a:r>
                <a:endPara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A50804E-A198-4398-DD38-3ECC34497EFA}"/>
                  </a:ext>
                </a:extLst>
              </p:cNvPr>
              <p:cNvSpPr/>
              <p:nvPr/>
            </p:nvSpPr>
            <p:spPr>
              <a:xfrm>
                <a:off x="9306645" y="3168812"/>
                <a:ext cx="1455437" cy="1032346"/>
              </a:xfrm>
              <a:prstGeom prst="rect">
                <a:avLst/>
              </a:prstGeom>
              <a:solidFill>
                <a:schemeClr val="bg1"/>
              </a:solidFill>
              <a:ln w="28575" cap="rnd">
                <a:solidFill>
                  <a:srgbClr val="0043C5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[</a:t>
                </a:r>
                <a:r>
                  <a:rPr lang="ko-KR" altLang="en-US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점수</a:t>
                </a:r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]</a:t>
                </a:r>
              </a:p>
              <a:p>
                <a:pPr algn="ctr"/>
                <a:r>
                  <a:rPr lang="en-US" altLang="ko-KR" sz="1400" dirty="0" err="1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bestScore</a:t>
                </a:r>
                <a:endPara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0D6B4065-BB6D-FAEF-31D5-9A6D44D24405}"/>
                  </a:ext>
                </a:extLst>
              </p:cNvPr>
              <p:cNvSpPr/>
              <p:nvPr/>
            </p:nvSpPr>
            <p:spPr>
              <a:xfrm>
                <a:off x="7861382" y="5730783"/>
                <a:ext cx="2900700" cy="1552848"/>
              </a:xfrm>
              <a:prstGeom prst="rect">
                <a:avLst/>
              </a:prstGeom>
              <a:solidFill>
                <a:schemeClr val="bg1"/>
              </a:solidFill>
              <a:ln w="28575" cap="rnd">
                <a:solidFill>
                  <a:srgbClr val="0043C5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400" b="1" dirty="0" err="1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SetInt</a:t>
                </a:r>
                <a:r>
                  <a:rPr lang="en-US" altLang="ko-KR" sz="1400" b="1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(</a:t>
                </a:r>
                <a:r>
                  <a:rPr lang="en-US" altLang="ko-KR" sz="1400" b="1" dirty="0" err="1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BestScore</a:t>
                </a:r>
                <a:r>
                  <a:rPr lang="en-US" altLang="ko-KR" sz="1400" b="1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_)</a:t>
                </a:r>
                <a:endParaRPr lang="ko-KR" altLang="en-US" sz="1400" b="1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C5E661E-03A9-CF96-967F-48A975A6BA5D}"/>
                  </a:ext>
                </a:extLst>
              </p:cNvPr>
              <p:cNvSpPr/>
              <p:nvPr/>
            </p:nvSpPr>
            <p:spPr>
              <a:xfrm>
                <a:off x="7861381" y="6251285"/>
                <a:ext cx="1445263" cy="1032346"/>
              </a:xfrm>
              <a:prstGeom prst="rect">
                <a:avLst/>
              </a:prstGeom>
              <a:solidFill>
                <a:schemeClr val="bg1"/>
              </a:solidFill>
              <a:ln w="28575" cap="rnd">
                <a:solidFill>
                  <a:srgbClr val="0043C5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[</a:t>
                </a:r>
                <a:r>
                  <a:rPr lang="ko-KR" altLang="en-US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유저이름</a:t>
                </a:r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]</a:t>
                </a:r>
              </a:p>
              <a:p>
                <a:pPr algn="ctr"/>
                <a:r>
                  <a:rPr lang="en-US" altLang="ko-KR" sz="1400" dirty="0" err="1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nowName</a:t>
                </a:r>
                <a:endPara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E9E4D7E-ADAE-2E42-D310-D4BD573B050A}"/>
                  </a:ext>
                </a:extLst>
              </p:cNvPr>
              <p:cNvSpPr/>
              <p:nvPr/>
            </p:nvSpPr>
            <p:spPr>
              <a:xfrm>
                <a:off x="9306645" y="6251285"/>
                <a:ext cx="1455437" cy="1032346"/>
              </a:xfrm>
              <a:prstGeom prst="rect">
                <a:avLst/>
              </a:prstGeom>
              <a:solidFill>
                <a:schemeClr val="bg1"/>
              </a:solidFill>
              <a:ln w="28575" cap="rnd">
                <a:solidFill>
                  <a:srgbClr val="0043C5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[</a:t>
                </a:r>
                <a:r>
                  <a:rPr lang="ko-KR" altLang="en-US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점수</a:t>
                </a:r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]</a:t>
                </a:r>
              </a:p>
              <a:p>
                <a:pPr algn="ctr"/>
                <a:r>
                  <a:rPr lang="en-US" altLang="ko-KR" sz="14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0</a:t>
                </a:r>
                <a:endPara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97B0D6F-8242-695A-DEE9-EC2014C0A4E6}"/>
                </a:ext>
              </a:extLst>
            </p:cNvPr>
            <p:cNvSpPr/>
            <p:nvPr/>
          </p:nvSpPr>
          <p:spPr>
            <a:xfrm>
              <a:off x="1278338" y="3132174"/>
              <a:ext cx="2263852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2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-</a:t>
              </a:r>
              <a:r>
                <a:rPr lang="ko-KR" altLang="en-US" sz="12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유저의 최고 점수 기록</a:t>
              </a:r>
              <a:endPara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A7091EE-5D75-DFD7-F0F6-BFF5B92F7A8F}"/>
                </a:ext>
              </a:extLst>
            </p:cNvPr>
            <p:cNvSpPr/>
            <p:nvPr/>
          </p:nvSpPr>
          <p:spPr>
            <a:xfrm>
              <a:off x="1196618" y="4403115"/>
              <a:ext cx="3053965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11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게임 종료 시 최고 점수가 갱신되면 유저 이름과 최고 점수를 저장하여 기록함</a:t>
              </a:r>
              <a:endPara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D4736-E1F0-FFF9-F084-9882C1429FCD}"/>
                </a:ext>
              </a:extLst>
            </p:cNvPr>
            <p:cNvSpPr/>
            <p:nvPr/>
          </p:nvSpPr>
          <p:spPr>
            <a:xfrm>
              <a:off x="1278337" y="2798192"/>
              <a:ext cx="2900699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② </a:t>
              </a:r>
              <a:r>
                <a:rPr lang="en-US" altLang="ko-KR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End </a:t>
              </a:r>
              <a:r>
                <a:rPr lang="ko-KR" altLang="en-US" sz="14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상태일 때</a:t>
              </a:r>
              <a:endPara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D91098F-C7D3-EB47-247C-14027E290ACC}"/>
                </a:ext>
              </a:extLst>
            </p:cNvPr>
            <p:cNvSpPr/>
            <p:nvPr/>
          </p:nvSpPr>
          <p:spPr>
            <a:xfrm>
              <a:off x="1278338" y="4900702"/>
              <a:ext cx="2263852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altLang="ko-KR" sz="12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-</a:t>
              </a:r>
              <a:r>
                <a:rPr lang="ko-KR" altLang="en-US" sz="12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유저의 최고 점수 가져오기</a:t>
              </a:r>
              <a:endPara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2B4273C-843A-0C93-18D1-3D73C2690EB8}"/>
                </a:ext>
              </a:extLst>
            </p:cNvPr>
            <p:cNvSpPr/>
            <p:nvPr/>
          </p:nvSpPr>
          <p:spPr>
            <a:xfrm>
              <a:off x="1196618" y="6256281"/>
              <a:ext cx="3053965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11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유저의 최고 점수를 불러옴</a:t>
              </a:r>
              <a:endPara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ACD79F-804D-C4F6-EE09-32828AB05E5C}"/>
              </a:ext>
            </a:extLst>
          </p:cNvPr>
          <p:cNvGrpSpPr/>
          <p:nvPr/>
        </p:nvGrpSpPr>
        <p:grpSpPr>
          <a:xfrm>
            <a:off x="7500766" y="3307796"/>
            <a:ext cx="4162426" cy="2852181"/>
            <a:chOff x="7500766" y="2468946"/>
            <a:chExt cx="4162426" cy="2852181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C3F5629-4AFB-D59D-1799-CCB873548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0766" y="2468946"/>
              <a:ext cx="4162426" cy="285218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E6A6C4-DA57-1D23-1C09-BAB7014F6EBF}"/>
                </a:ext>
              </a:extLst>
            </p:cNvPr>
            <p:cNvSpPr/>
            <p:nvPr/>
          </p:nvSpPr>
          <p:spPr>
            <a:xfrm>
              <a:off x="7732738" y="3160854"/>
              <a:ext cx="1772713" cy="225038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32A1695-56FB-436C-D454-A2D7688EDCCF}"/>
                </a:ext>
              </a:extLst>
            </p:cNvPr>
            <p:cNvSpPr/>
            <p:nvPr/>
          </p:nvSpPr>
          <p:spPr>
            <a:xfrm>
              <a:off x="7999068" y="4012973"/>
              <a:ext cx="3106897" cy="204333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97D7F1B-3F31-63C1-7034-1E73E3AAA461}"/>
                </a:ext>
              </a:extLst>
            </p:cNvPr>
            <p:cNvSpPr/>
            <p:nvPr/>
          </p:nvSpPr>
          <p:spPr>
            <a:xfrm>
              <a:off x="7999068" y="4864631"/>
              <a:ext cx="3664124" cy="204333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47457D8-5D67-DC23-6268-8575DB17EC9D}"/>
                </a:ext>
              </a:extLst>
            </p:cNvPr>
            <p:cNvSpPr/>
            <p:nvPr/>
          </p:nvSpPr>
          <p:spPr>
            <a:xfrm>
              <a:off x="7952003" y="3596406"/>
              <a:ext cx="1470672" cy="184504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A32CE704-47EB-9197-09CD-49D8B0944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766" y="929132"/>
            <a:ext cx="3936314" cy="2032197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73FBD3-1922-74D8-EDAE-A87B2079010B}"/>
              </a:ext>
            </a:extLst>
          </p:cNvPr>
          <p:cNvSpPr/>
          <p:nvPr/>
        </p:nvSpPr>
        <p:spPr>
          <a:xfrm>
            <a:off x="7732737" y="2608254"/>
            <a:ext cx="3614531" cy="164411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82369-8484-C805-5E7A-2015A781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19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3067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모듈설명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3F3D0D-DA67-C554-61A6-6814AC637F87}"/>
              </a:ext>
            </a:extLst>
          </p:cNvPr>
          <p:cNvSpPr/>
          <p:nvPr/>
        </p:nvSpPr>
        <p:spPr>
          <a:xfrm>
            <a:off x="1023935" y="1665820"/>
            <a:ext cx="3556169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en-US" altLang="ko-KR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ScoreEntry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12CBB9ED-BED2-AFF8-7AB4-99E8D3E703F1}"/>
              </a:ext>
            </a:extLst>
          </p:cNvPr>
          <p:cNvSpPr/>
          <p:nvPr/>
        </p:nvSpPr>
        <p:spPr>
          <a:xfrm>
            <a:off x="1023936" y="1148512"/>
            <a:ext cx="2004352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유저 </a:t>
            </a:r>
            <a:r>
              <a:rPr lang="ko-KR" altLang="en-US" sz="1600" b="1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및 랭킹</a:t>
            </a:r>
            <a:r>
              <a:rPr lang="en-US" altLang="ko-KR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</a:t>
            </a:r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클래스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202B4F-A694-0FFE-C9AE-AFE88FFA17D9}"/>
              </a:ext>
            </a:extLst>
          </p:cNvPr>
          <p:cNvSpPr/>
          <p:nvPr/>
        </p:nvSpPr>
        <p:spPr>
          <a:xfrm>
            <a:off x="1081085" y="2004374"/>
            <a:ext cx="4146523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02F333-B1CB-FDA8-B1AF-ED793ED7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651" y="1148512"/>
            <a:ext cx="2845744" cy="18373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92FB5A-1433-11E4-FD8B-F1B03AEE8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809" y="984450"/>
            <a:ext cx="4831972" cy="5221020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73FBD3-1922-74D8-EDAE-A87B2079010B}"/>
              </a:ext>
            </a:extLst>
          </p:cNvPr>
          <p:cNvSpPr/>
          <p:nvPr/>
        </p:nvSpPr>
        <p:spPr>
          <a:xfrm>
            <a:off x="7040071" y="1246306"/>
            <a:ext cx="2983496" cy="147065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5A0A44-43A6-91BB-1884-05002E618B7F}"/>
              </a:ext>
            </a:extLst>
          </p:cNvPr>
          <p:cNvSpPr/>
          <p:nvPr/>
        </p:nvSpPr>
        <p:spPr>
          <a:xfrm>
            <a:off x="1081085" y="2004374"/>
            <a:ext cx="359541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: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유저 이름과 점수를 담음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데이터의 구조화를 위해 사용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DB1726-B0F6-F4B6-5D17-773ADA63C035}"/>
              </a:ext>
            </a:extLst>
          </p:cNvPr>
          <p:cNvSpPr/>
          <p:nvPr/>
        </p:nvSpPr>
        <p:spPr>
          <a:xfrm>
            <a:off x="1023935" y="3259448"/>
            <a:ext cx="3969886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4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ShowScoreRank</a:t>
            </a:r>
            <a:r>
              <a: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()</a:t>
            </a:r>
          </a:p>
          <a:p>
            <a:r>
              <a: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en-US" altLang="ko-KR" sz="14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ScoreEntry</a:t>
            </a:r>
            <a:r>
              <a: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객체를 생성하여 이름과 점수를 담고</a:t>
            </a:r>
            <a:r>
              <a: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이들을 리스트에 저장하여 점수 랭킹을 구성함</a:t>
            </a:r>
            <a:endParaRPr lang="en-US" altLang="ko-KR" sz="14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6A431C-F997-6F03-C48D-27789C8489D4}"/>
              </a:ext>
            </a:extLst>
          </p:cNvPr>
          <p:cNvSpPr/>
          <p:nvPr/>
        </p:nvSpPr>
        <p:spPr>
          <a:xfrm>
            <a:off x="1023935" y="4133632"/>
            <a:ext cx="4831972" cy="19838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UpdatePlayerNameList</a:t>
            </a:r>
            <a:r>
              <a: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시작 시 유저 이름 리스트를 업데이트함</a:t>
            </a:r>
            <a:endParaRPr lang="en-US" altLang="ko-KR" sz="14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① </a:t>
            </a:r>
            <a:r>
              <a: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en-US" altLang="ko-KR" sz="11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PlayerNames</a:t>
            </a:r>
            <a:r>
              <a: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 </a:t>
            </a:r>
            <a:r>
              <a:rPr lang="ko-KR" altLang="en-US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키에 저장된 데이터 불러옴</a:t>
            </a:r>
            <a:endParaRPr lang="en-US" altLang="ko-KR" sz="11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② 가져온 이름들을 쉼표로 구분하여 배열로 변환</a:t>
            </a:r>
            <a:endParaRPr lang="en-US" altLang="ko-KR" sz="11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③ </a:t>
            </a:r>
            <a:r>
              <a: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en-US" altLang="ko-KR" sz="11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uniqueNames</a:t>
            </a:r>
            <a:r>
              <a: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 List</a:t>
            </a:r>
            <a:r>
              <a:rPr lang="ko-KR" altLang="en-US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 이름 저장</a:t>
            </a:r>
            <a:endParaRPr lang="en-US" altLang="ko-KR" sz="11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④ 현재 유저의 이름 </a:t>
            </a:r>
            <a:r>
              <a: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en-US" altLang="ko-KR" sz="11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nowName</a:t>
            </a:r>
            <a:r>
              <a: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  <a:r>
              <a:rPr lang="ko-KR" altLang="en-US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없으면 추가</a:t>
            </a:r>
            <a:endParaRPr lang="en-US" altLang="ko-KR" sz="11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⑤ </a:t>
            </a:r>
            <a:r>
              <a: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en-US" altLang="ko-KR" sz="11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uniqueNames</a:t>
            </a:r>
            <a:r>
              <a: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 List</a:t>
            </a:r>
            <a:r>
              <a:rPr lang="ko-KR" altLang="en-US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쉼표로 구분하여 </a:t>
            </a:r>
            <a:r>
              <a: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</a:t>
            </a:r>
            <a:r>
              <a:rPr lang="en-US" altLang="ko-KR" sz="11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PlayerNames</a:t>
            </a:r>
            <a:r>
              <a:rPr lang="en-US" altLang="ko-KR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 </a:t>
            </a:r>
            <a:r>
              <a:rPr lang="ko-KR" altLang="en-US" sz="11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키에 다시 저장</a:t>
            </a:r>
            <a:endParaRPr lang="en-US" altLang="ko-KR" sz="11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7A858D-A0DA-CAB2-F1E4-23936A7EABC3}"/>
              </a:ext>
            </a:extLst>
          </p:cNvPr>
          <p:cNvSpPr/>
          <p:nvPr/>
        </p:nvSpPr>
        <p:spPr>
          <a:xfrm>
            <a:off x="7288526" y="3578823"/>
            <a:ext cx="2983496" cy="30520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7D23D8-4465-3C78-D9B3-5657A5F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02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3067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모듈설명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3F3D0D-DA67-C554-61A6-6814AC637F87}"/>
              </a:ext>
            </a:extLst>
          </p:cNvPr>
          <p:cNvSpPr/>
          <p:nvPr/>
        </p:nvSpPr>
        <p:spPr>
          <a:xfrm>
            <a:off x="1023935" y="1665820"/>
            <a:ext cx="324621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(~)</a:t>
            </a:r>
            <a:r>
              <a:rPr lang="en-US" altLang="ko-KR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Manager.cs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12CBB9ED-BED2-AFF8-7AB4-99E8D3E703F1}"/>
              </a:ext>
            </a:extLst>
          </p:cNvPr>
          <p:cNvSpPr/>
          <p:nvPr/>
        </p:nvSpPr>
        <p:spPr>
          <a:xfrm>
            <a:off x="1023936" y="1148512"/>
            <a:ext cx="1366840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오브젝트 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202B4F-A694-0FFE-C9AE-AFE88FFA17D9}"/>
              </a:ext>
            </a:extLst>
          </p:cNvPr>
          <p:cNvSpPr/>
          <p:nvPr/>
        </p:nvSpPr>
        <p:spPr>
          <a:xfrm>
            <a:off x="1081085" y="2004374"/>
            <a:ext cx="4146523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: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반복적인 생성이 필요한 오브젝트에 적용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6B8122-60FB-B728-9B16-4A01E4079D89}"/>
              </a:ext>
            </a:extLst>
          </p:cNvPr>
          <p:cNvSpPr/>
          <p:nvPr/>
        </p:nvSpPr>
        <p:spPr>
          <a:xfrm>
            <a:off x="1081085" y="2391611"/>
            <a:ext cx="3462340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오브젝트 풀 진행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5597F6-091D-3EF7-7398-4762C5CF68C5}"/>
              </a:ext>
            </a:extLst>
          </p:cNvPr>
          <p:cNvGrpSpPr/>
          <p:nvPr/>
        </p:nvGrpSpPr>
        <p:grpSpPr>
          <a:xfrm>
            <a:off x="6001586" y="536046"/>
            <a:ext cx="4439741" cy="2390034"/>
            <a:chOff x="5188177" y="919998"/>
            <a:chExt cx="5467350" cy="2943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3EECDB-3EA3-8D20-1DC0-0BBD6947F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8177" y="919998"/>
              <a:ext cx="5467350" cy="2943225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A73FBD3-1922-74D8-EDAE-A87B2079010B}"/>
                </a:ext>
              </a:extLst>
            </p:cNvPr>
            <p:cNvSpPr/>
            <p:nvPr/>
          </p:nvSpPr>
          <p:spPr>
            <a:xfrm>
              <a:off x="5791200" y="2987041"/>
              <a:ext cx="3100252" cy="322216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0C8A7BA-C4B2-7EE9-1F60-4773F3C38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586" y="2950913"/>
            <a:ext cx="4903823" cy="356571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02438F-D938-83B6-E1BD-F215079AD1A9}"/>
              </a:ext>
            </a:extLst>
          </p:cNvPr>
          <p:cNvSpPr/>
          <p:nvPr/>
        </p:nvSpPr>
        <p:spPr>
          <a:xfrm>
            <a:off x="6896218" y="4339714"/>
            <a:ext cx="2112599" cy="415166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4083984-9A54-0218-E31F-46EF57C70A1A}"/>
              </a:ext>
            </a:extLst>
          </p:cNvPr>
          <p:cNvGrpSpPr/>
          <p:nvPr/>
        </p:nvGrpSpPr>
        <p:grpSpPr>
          <a:xfrm>
            <a:off x="3317780" y="3171660"/>
            <a:ext cx="2381932" cy="3464824"/>
            <a:chOff x="776287" y="2916435"/>
            <a:chExt cx="3228976" cy="469695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B65977D-F508-5862-6C0A-7A949E6D7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789"/>
            <a:stretch/>
          </p:blipFill>
          <p:spPr>
            <a:xfrm>
              <a:off x="776287" y="3178089"/>
              <a:ext cx="3228975" cy="443530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80BEFD4-20BD-80EE-2D26-A8DC52489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5504"/>
            <a:stretch/>
          </p:blipFill>
          <p:spPr>
            <a:xfrm>
              <a:off x="776288" y="2916435"/>
              <a:ext cx="3228975" cy="26165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062C062-99E6-D19B-1B4E-DE9496D5B3CF}"/>
              </a:ext>
            </a:extLst>
          </p:cNvPr>
          <p:cNvGrpSpPr/>
          <p:nvPr/>
        </p:nvGrpSpPr>
        <p:grpSpPr>
          <a:xfrm>
            <a:off x="709708" y="3199650"/>
            <a:ext cx="2444638" cy="2796124"/>
            <a:chOff x="4142939" y="1498283"/>
            <a:chExt cx="3238500" cy="370412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E0C1D8E-79D0-297A-2609-CA68E4B1C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93290"/>
            <a:stretch/>
          </p:blipFill>
          <p:spPr>
            <a:xfrm>
              <a:off x="4142939" y="1498283"/>
              <a:ext cx="3238500" cy="32658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14CE26C-ABA0-ACC2-0637-02E33D1BB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0607"/>
            <a:stretch/>
          </p:blipFill>
          <p:spPr>
            <a:xfrm>
              <a:off x="4142939" y="1824864"/>
              <a:ext cx="3238500" cy="3377545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5C3227-4D53-8941-B616-67A7184C82F2}"/>
              </a:ext>
            </a:extLst>
          </p:cNvPr>
          <p:cNvSpPr/>
          <p:nvPr/>
        </p:nvSpPr>
        <p:spPr>
          <a:xfrm>
            <a:off x="1588774" y="2937888"/>
            <a:ext cx="6865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장애물</a:t>
            </a:r>
            <a:endParaRPr lang="en-US" altLang="ko-KR" sz="12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36A1D0B-5BD9-B38E-7F1C-7FD8C3F57857}"/>
              </a:ext>
            </a:extLst>
          </p:cNvPr>
          <p:cNvSpPr/>
          <p:nvPr/>
        </p:nvSpPr>
        <p:spPr>
          <a:xfrm>
            <a:off x="4165492" y="2920596"/>
            <a:ext cx="6865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배경</a:t>
            </a:r>
            <a:endParaRPr lang="en-US" altLang="ko-KR" sz="12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008689-3D80-1113-04BA-BC261479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2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3067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모듈설명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3F3D0D-DA67-C554-61A6-6814AC637F87}"/>
              </a:ext>
            </a:extLst>
          </p:cNvPr>
          <p:cNvSpPr/>
          <p:nvPr/>
        </p:nvSpPr>
        <p:spPr>
          <a:xfrm>
            <a:off x="1023935" y="1665820"/>
            <a:ext cx="324621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(~)</a:t>
            </a:r>
            <a:r>
              <a:rPr lang="en-US" altLang="ko-KR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move.cs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12CBB9ED-BED2-AFF8-7AB4-99E8D3E703F1}"/>
              </a:ext>
            </a:extLst>
          </p:cNvPr>
          <p:cNvSpPr/>
          <p:nvPr/>
        </p:nvSpPr>
        <p:spPr>
          <a:xfrm>
            <a:off x="1023935" y="1148512"/>
            <a:ext cx="1518967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오브젝트 동작</a:t>
            </a:r>
            <a:endParaRPr lang="ko-KR" altLang="en-US" sz="1600" b="1" dirty="0">
              <a:solidFill>
                <a:prstClr val="white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202B4F-A694-0FFE-C9AE-AFE88FFA17D9}"/>
              </a:ext>
            </a:extLst>
          </p:cNvPr>
          <p:cNvSpPr/>
          <p:nvPr/>
        </p:nvSpPr>
        <p:spPr>
          <a:xfrm>
            <a:off x="1081085" y="2004374"/>
            <a:ext cx="4146523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: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오브젝트 활성화 후 동작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6B8122-60FB-B728-9B16-4A01E4079D89}"/>
              </a:ext>
            </a:extLst>
          </p:cNvPr>
          <p:cNvSpPr/>
          <p:nvPr/>
        </p:nvSpPr>
        <p:spPr>
          <a:xfrm>
            <a:off x="1081085" y="2391611"/>
            <a:ext cx="3462340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재사용을 위한 동작 및 초기화 진행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B7B15D-B1E3-C7F5-1AFD-5971E1CA543C}"/>
              </a:ext>
            </a:extLst>
          </p:cNvPr>
          <p:cNvGrpSpPr/>
          <p:nvPr/>
        </p:nvGrpSpPr>
        <p:grpSpPr>
          <a:xfrm>
            <a:off x="6270110" y="1165369"/>
            <a:ext cx="5212182" cy="3806947"/>
            <a:chOff x="5865312" y="757012"/>
            <a:chExt cx="5683206" cy="415098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31ACC4-1535-5C82-0A5A-4DE9026C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8293" y="757012"/>
              <a:ext cx="5610225" cy="11430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102438F-D938-83B6-E1BD-F215079AD1A9}"/>
                </a:ext>
              </a:extLst>
            </p:cNvPr>
            <p:cNvSpPr/>
            <p:nvPr/>
          </p:nvSpPr>
          <p:spPr>
            <a:xfrm>
              <a:off x="6191794" y="1419931"/>
              <a:ext cx="2516777" cy="245889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B7545B-6959-780B-EEB0-362E33C85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5312" y="2027716"/>
              <a:ext cx="4737914" cy="2880277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2C8743-F7A2-998A-5DA5-8D376DFA3B1D}"/>
              </a:ext>
            </a:extLst>
          </p:cNvPr>
          <p:cNvSpPr/>
          <p:nvPr/>
        </p:nvSpPr>
        <p:spPr>
          <a:xfrm>
            <a:off x="6853104" y="2923733"/>
            <a:ext cx="3676100" cy="225510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10749F9-05DF-D698-51BB-D2A4F5547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042" y="5089436"/>
            <a:ext cx="4937155" cy="9063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2D765A-D6DC-3DF5-B895-CA99A161E0F7}"/>
              </a:ext>
            </a:extLst>
          </p:cNvPr>
          <p:cNvSpPr/>
          <p:nvPr/>
        </p:nvSpPr>
        <p:spPr>
          <a:xfrm>
            <a:off x="6573655" y="5317095"/>
            <a:ext cx="2596471" cy="491522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8607F4-C235-784E-DF01-5D2DEABD6511}"/>
              </a:ext>
            </a:extLst>
          </p:cNvPr>
          <p:cNvGrpSpPr/>
          <p:nvPr/>
        </p:nvGrpSpPr>
        <p:grpSpPr>
          <a:xfrm>
            <a:off x="352831" y="3487629"/>
            <a:ext cx="5917279" cy="1730650"/>
            <a:chOff x="267310" y="3419899"/>
            <a:chExt cx="5917279" cy="173065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0C0D2A6-5AC9-2A42-6EA9-2E9A289F3FDD}"/>
                </a:ext>
              </a:extLst>
            </p:cNvPr>
            <p:cNvSpPr/>
            <p:nvPr/>
          </p:nvSpPr>
          <p:spPr>
            <a:xfrm>
              <a:off x="267310" y="4504218"/>
              <a:ext cx="2365784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오브젝트 비활성화</a:t>
              </a:r>
              <a:endPara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저장된 초기 위치로 이동</a:t>
              </a:r>
              <a:endPara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재사용을 위해 오브젝트풀에 추가</a:t>
              </a:r>
              <a:endPara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7528089-01CD-2B14-450C-93BBDA870E03}"/>
                </a:ext>
              </a:extLst>
            </p:cNvPr>
            <p:cNvGrpSpPr/>
            <p:nvPr/>
          </p:nvGrpSpPr>
          <p:grpSpPr>
            <a:xfrm>
              <a:off x="435429" y="3419899"/>
              <a:ext cx="5749160" cy="1474494"/>
              <a:chOff x="435429" y="3419899"/>
              <a:chExt cx="5749160" cy="147449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C5C3227-4D53-8941-B616-67A7184C82F2}"/>
                  </a:ext>
                </a:extLst>
              </p:cNvPr>
              <p:cNvSpPr/>
              <p:nvPr/>
            </p:nvSpPr>
            <p:spPr>
              <a:xfrm>
                <a:off x="5227608" y="3419899"/>
                <a:ext cx="686505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Start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8917CE9-F097-CABF-9198-8AAB84F1E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8397" y="3714492"/>
                <a:ext cx="470462" cy="470462"/>
              </a:xfrm>
              <a:prstGeom prst="rect">
                <a:avLst/>
              </a:prstGeom>
              <a:ln w="28575">
                <a:noFill/>
              </a:ln>
            </p:spPr>
          </p:pic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689FE3D-826F-1AA7-42D9-194141C87240}"/>
                  </a:ext>
                </a:extLst>
              </p:cNvPr>
              <p:cNvCxnSpPr/>
              <p:nvPr/>
            </p:nvCxnSpPr>
            <p:spPr>
              <a:xfrm>
                <a:off x="435429" y="4167359"/>
                <a:ext cx="5486462" cy="0"/>
              </a:xfrm>
              <a:prstGeom prst="line">
                <a:avLst/>
              </a:prstGeom>
              <a:ln w="38100">
                <a:solidFill>
                  <a:srgbClr val="1850F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D9AA754-F5F3-4405-B8C9-CC5303C814AB}"/>
                  </a:ext>
                </a:extLst>
              </p:cNvPr>
              <p:cNvSpPr/>
              <p:nvPr/>
            </p:nvSpPr>
            <p:spPr>
              <a:xfrm>
                <a:off x="1135044" y="3419899"/>
                <a:ext cx="686505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Reset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364255D-3FB1-88AB-F2A2-1382C82742D5}"/>
                  </a:ext>
                </a:extLst>
              </p:cNvPr>
              <p:cNvSpPr/>
              <p:nvPr/>
            </p:nvSpPr>
            <p:spPr>
              <a:xfrm rot="5400000">
                <a:off x="5170375" y="3893385"/>
                <a:ext cx="686505" cy="120032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7200" dirty="0">
                    <a:solidFill>
                      <a:srgbClr val="0043C5"/>
                    </a:solidFill>
                    <a:latin typeface="나눔스퀘어 네오 Light" panose="00000400000000000000" pitchFamily="2" charset="-127"/>
                    <a:ea typeface="나눔스퀘어 네오 Light" panose="00000400000000000000" pitchFamily="2" charset="-127"/>
                  </a:rPr>
                  <a:t>{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519B14A-0405-EC59-0319-5CD9226AD2DE}"/>
                  </a:ext>
                </a:extLst>
              </p:cNvPr>
              <p:cNvSpPr/>
              <p:nvPr/>
            </p:nvSpPr>
            <p:spPr>
              <a:xfrm>
                <a:off x="4842664" y="4617394"/>
                <a:ext cx="1341925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초기 위치 저장</a:t>
                </a:r>
                <a:endParaRPr lang="en-US" altLang="ko-KR" sz="12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420B40A-F3FB-3039-D565-CDCEF96049F5}"/>
                  </a:ext>
                </a:extLst>
              </p:cNvPr>
              <p:cNvSpPr/>
              <p:nvPr/>
            </p:nvSpPr>
            <p:spPr>
              <a:xfrm>
                <a:off x="3273669" y="3419899"/>
                <a:ext cx="886184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Update</a:t>
                </a: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DFE2AF8-0772-F5CF-770F-E19F2D3E8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0791" y="3714492"/>
                <a:ext cx="470462" cy="470462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6C56121-2DAE-D22C-9B8D-E21FD9CB771A}"/>
                  </a:ext>
                </a:extLst>
              </p:cNvPr>
              <p:cNvSpPr/>
              <p:nvPr/>
            </p:nvSpPr>
            <p:spPr>
              <a:xfrm rot="5400000">
                <a:off x="3292769" y="3893385"/>
                <a:ext cx="686505" cy="120032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7200" dirty="0">
                    <a:solidFill>
                      <a:srgbClr val="0043C5"/>
                    </a:solidFill>
                    <a:latin typeface="나눔스퀘어 네오 Light" panose="00000400000000000000" pitchFamily="2" charset="-127"/>
                    <a:ea typeface="나눔스퀘어 네오 Light" panose="00000400000000000000" pitchFamily="2" charset="-127"/>
                  </a:rPr>
                  <a:t>{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E6DD779-C536-7BE0-0301-967956259692}"/>
                  </a:ext>
                </a:extLst>
              </p:cNvPr>
              <p:cNvSpPr/>
              <p:nvPr/>
            </p:nvSpPr>
            <p:spPr>
              <a:xfrm>
                <a:off x="2525449" y="4617394"/>
                <a:ext cx="2160897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0043C5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지정된 속도로 왼쪽으로 이동</a:t>
                </a:r>
                <a:endParaRPr lang="en-US" altLang="ko-KR" sz="12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C2272F2-4DD6-4B8D-00CB-FE8E3C8DC512}"/>
                  </a:ext>
                </a:extLst>
              </p:cNvPr>
              <p:cNvSpPr/>
              <p:nvPr/>
            </p:nvSpPr>
            <p:spPr>
              <a:xfrm rot="5400000">
                <a:off x="1091946" y="3893385"/>
                <a:ext cx="686505" cy="120032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altLang="ko-KR" sz="7200" dirty="0">
                    <a:solidFill>
                      <a:srgbClr val="0043C5"/>
                    </a:solidFill>
                    <a:latin typeface="나눔스퀘어 네오 Light" panose="00000400000000000000" pitchFamily="2" charset="-127"/>
                    <a:ea typeface="나눔스퀘어 네오 Light" panose="00000400000000000000" pitchFamily="2" charset="-127"/>
                  </a:rPr>
                  <a:t>{</a:t>
                </a: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1C9D3DB0-4F3C-19AE-B7A8-67513D06AF2B}"/>
                  </a:ext>
                </a:extLst>
              </p:cNvPr>
              <p:cNvCxnSpPr/>
              <p:nvPr/>
            </p:nvCxnSpPr>
            <p:spPr>
              <a:xfrm flipH="1">
                <a:off x="2062607" y="3944983"/>
                <a:ext cx="821722" cy="0"/>
              </a:xfrm>
              <a:prstGeom prst="straightConnector1">
                <a:avLst/>
              </a:prstGeom>
              <a:ln w="38100">
                <a:solidFill>
                  <a:srgbClr val="1850F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B49DF6-0FA0-FCEF-E6BC-A4B3514F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87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A30FF70-FBDD-8E9F-8D5A-8D994A608BA2}"/>
              </a:ext>
            </a:extLst>
          </p:cNvPr>
          <p:cNvSpPr/>
          <p:nvPr/>
        </p:nvSpPr>
        <p:spPr>
          <a:xfrm>
            <a:off x="1105557" y="4899282"/>
            <a:ext cx="236578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현재 위치를 초기 위치로 이동</a:t>
            </a:r>
            <a:endParaRPr lang="en-US" altLang="ko-KR" sz="12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화면 밖으로 이탈 방지</a:t>
            </a:r>
            <a:r>
              <a: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D41764A-D848-C855-57E3-51ACBB5A2180}"/>
              </a:ext>
            </a:extLst>
          </p:cNvPr>
          <p:cNvCxnSpPr/>
          <p:nvPr/>
        </p:nvCxnSpPr>
        <p:spPr>
          <a:xfrm>
            <a:off x="811931" y="4470090"/>
            <a:ext cx="5486462" cy="0"/>
          </a:xfrm>
          <a:prstGeom prst="line">
            <a:avLst/>
          </a:prstGeom>
          <a:ln w="38100">
            <a:solidFill>
              <a:srgbClr val="1850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721859D-054B-145B-E8F8-D0F815861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49" y="1148511"/>
            <a:ext cx="2749324" cy="861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4" y="382611"/>
            <a:ext cx="3246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모듈설명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3F3D0D-DA67-C554-61A6-6814AC637F87}"/>
              </a:ext>
            </a:extLst>
          </p:cNvPr>
          <p:cNvSpPr/>
          <p:nvPr/>
        </p:nvSpPr>
        <p:spPr>
          <a:xfrm>
            <a:off x="1023935" y="1665820"/>
            <a:ext cx="324621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en-US" altLang="ko-KR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PlayerController.cs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12CBB9ED-BED2-AFF8-7AB4-99E8D3E703F1}"/>
              </a:ext>
            </a:extLst>
          </p:cNvPr>
          <p:cNvSpPr/>
          <p:nvPr/>
        </p:nvSpPr>
        <p:spPr>
          <a:xfrm>
            <a:off x="1023936" y="1148512"/>
            <a:ext cx="1366840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유저 동작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202B4F-A694-0FFE-C9AE-AFE88FFA17D9}"/>
              </a:ext>
            </a:extLst>
          </p:cNvPr>
          <p:cNvSpPr/>
          <p:nvPr/>
        </p:nvSpPr>
        <p:spPr>
          <a:xfrm>
            <a:off x="1081085" y="2004374"/>
            <a:ext cx="4146523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: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점프 동작</a:t>
            </a:r>
            <a:endParaRPr lang="en-US" altLang="ko-KR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37A238-D358-60B3-9E59-3C2C889F4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694" y="535224"/>
            <a:ext cx="2483787" cy="21217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632E14-29F6-5CDE-D0C8-2F3D9A620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121" y="2642085"/>
            <a:ext cx="4345889" cy="3871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3F947E-DB4A-F227-004C-B96A83595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932" y="3129813"/>
            <a:ext cx="714375" cy="6715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50F8A7C-883A-168A-A7ED-0E50011DA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887" y="3753008"/>
            <a:ext cx="651124" cy="695857"/>
          </a:xfrm>
          <a:prstGeom prst="rect">
            <a:avLst/>
          </a:prstGeom>
          <a:ln w="28575">
            <a:noFill/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EA73FBD3-1922-74D8-EDAE-A87B2079010B}"/>
              </a:ext>
            </a:extLst>
          </p:cNvPr>
          <p:cNvSpPr/>
          <p:nvPr/>
        </p:nvSpPr>
        <p:spPr>
          <a:xfrm>
            <a:off x="7658966" y="4990011"/>
            <a:ext cx="805766" cy="149522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C4CFA2-D726-A5CC-8105-1D89B1258B60}"/>
              </a:ext>
            </a:extLst>
          </p:cNvPr>
          <p:cNvSpPr/>
          <p:nvPr/>
        </p:nvSpPr>
        <p:spPr>
          <a:xfrm rot="5400000">
            <a:off x="1945197" y="4196116"/>
            <a:ext cx="686505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7200" dirty="0">
                <a:solidFill>
                  <a:srgbClr val="0043C5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{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EAB9DC-9E37-CF2F-7E87-A247F1B5F042}"/>
              </a:ext>
            </a:extLst>
          </p:cNvPr>
          <p:cNvSpPr/>
          <p:nvPr/>
        </p:nvSpPr>
        <p:spPr>
          <a:xfrm>
            <a:off x="1556725" y="3042799"/>
            <a:ext cx="1463449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상태</a:t>
            </a:r>
            <a:r>
              <a: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=Ready,</a:t>
            </a:r>
          </a:p>
          <a:p>
            <a:pPr algn="ctr"/>
            <a:r>
              <a: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Y</a:t>
            </a:r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축이 </a:t>
            </a:r>
            <a:r>
              <a: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-2.15f</a:t>
            </a:r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보다 작을 경우</a:t>
            </a:r>
            <a:endParaRPr lang="en-US" altLang="ko-KR" sz="12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F583B5-928D-A9E1-D094-B343AA48E7A8}"/>
              </a:ext>
            </a:extLst>
          </p:cNvPr>
          <p:cNvSpPr/>
          <p:nvPr/>
        </p:nvSpPr>
        <p:spPr>
          <a:xfrm>
            <a:off x="3703474" y="2593175"/>
            <a:ext cx="189129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Jump()</a:t>
            </a:r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함수를 호출하는</a:t>
            </a:r>
            <a:endParaRPr lang="en-US" altLang="ko-KR" sz="12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버튼 클릭</a:t>
            </a:r>
            <a:endParaRPr lang="en-US" altLang="ko-KR" sz="12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C2F08B-89DB-A5B5-4A68-6C1926DF74AC}"/>
              </a:ext>
            </a:extLst>
          </p:cNvPr>
          <p:cNvSpPr/>
          <p:nvPr/>
        </p:nvSpPr>
        <p:spPr>
          <a:xfrm>
            <a:off x="3466227" y="4899282"/>
            <a:ext cx="236578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중력을 적용하여 수직 속도 조절 후  이동</a:t>
            </a:r>
            <a:endParaRPr lang="en-US" altLang="ko-KR" sz="12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E290D9-0D87-FC4C-3302-DEDDD0402F6F}"/>
              </a:ext>
            </a:extLst>
          </p:cNvPr>
          <p:cNvSpPr/>
          <p:nvPr/>
        </p:nvSpPr>
        <p:spPr>
          <a:xfrm rot="5400000">
            <a:off x="4305867" y="4196116"/>
            <a:ext cx="686505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7200" dirty="0">
                <a:solidFill>
                  <a:srgbClr val="0043C5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{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19CA39-5654-FA91-1734-426586F4D9CB}"/>
              </a:ext>
            </a:extLst>
          </p:cNvPr>
          <p:cNvGrpSpPr/>
          <p:nvPr/>
        </p:nvGrpSpPr>
        <p:grpSpPr>
          <a:xfrm>
            <a:off x="9629417" y="2873506"/>
            <a:ext cx="1873466" cy="927820"/>
            <a:chOff x="9862675" y="2709326"/>
            <a:chExt cx="1873466" cy="92782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0D128C1-4B1F-1410-EC7A-037820CB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62676" y="2908221"/>
              <a:ext cx="1873465" cy="72892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0F9175F-D938-8D41-9ABC-06D6E464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62675" y="2709326"/>
              <a:ext cx="1873466" cy="198895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3C79F1-9D82-8C76-20A9-7DE25A10126C}"/>
              </a:ext>
            </a:extLst>
          </p:cNvPr>
          <p:cNvSpPr/>
          <p:nvPr/>
        </p:nvSpPr>
        <p:spPr>
          <a:xfrm>
            <a:off x="7474367" y="5268768"/>
            <a:ext cx="2392444" cy="149522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C5DB2-A993-DC44-94D6-15DBDF287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1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68FF4D-DDE0-C14B-36D7-886F2C502D87}"/>
              </a:ext>
            </a:extLst>
          </p:cNvPr>
          <p:cNvSpPr txBox="1"/>
          <p:nvPr/>
        </p:nvSpPr>
        <p:spPr>
          <a:xfrm>
            <a:off x="1023934" y="382611"/>
            <a:ext cx="3246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03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렌더링 결과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2F7CA69-4D4D-1CA1-F410-6C1B34FF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464" y="4423931"/>
            <a:ext cx="2944267" cy="1648258"/>
          </a:xfrm>
          <a:prstGeom prst="rect">
            <a:avLst/>
          </a:prstGeom>
          <a:ln w="19050">
            <a:solidFill>
              <a:srgbClr val="0043C5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C0101D-7714-5F83-BA6C-F54ED8AD402A}"/>
              </a:ext>
            </a:extLst>
          </p:cNvPr>
          <p:cNvSpPr/>
          <p:nvPr/>
        </p:nvSpPr>
        <p:spPr>
          <a:xfrm>
            <a:off x="7819674" y="1375105"/>
            <a:ext cx="3699160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③ 카운트 시 점프 작동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X = true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9B3629-B754-EB3F-6EC6-AA681F415944}"/>
              </a:ext>
            </a:extLst>
          </p:cNvPr>
          <p:cNvSpPr/>
          <p:nvPr/>
        </p:nvSpPr>
        <p:spPr>
          <a:xfrm>
            <a:off x="4410808" y="1361344"/>
            <a:ext cx="3435238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② 점프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= true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07C42-6B8C-32AC-251A-6B07907F0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331" y="1709755"/>
            <a:ext cx="2944268" cy="1650929"/>
          </a:xfrm>
          <a:prstGeom prst="rect">
            <a:avLst/>
          </a:prstGeom>
          <a:ln w="19050">
            <a:solidFill>
              <a:srgbClr val="0043C5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AA298E-06F8-D685-5557-10DC2620F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809" y="1758936"/>
            <a:ext cx="2997421" cy="1688833"/>
          </a:xfrm>
          <a:prstGeom prst="rect">
            <a:avLst/>
          </a:prstGeom>
          <a:ln w="19050">
            <a:solidFill>
              <a:srgbClr val="0043C5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B8A89F-0E40-ACF5-C9B7-46FC564311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762"/>
          <a:stretch/>
        </p:blipFill>
        <p:spPr>
          <a:xfrm>
            <a:off x="5187910" y="1764075"/>
            <a:ext cx="2220319" cy="1678557"/>
          </a:xfrm>
          <a:prstGeom prst="rect">
            <a:avLst/>
          </a:prstGeom>
          <a:ln w="19050">
            <a:solidFill>
              <a:srgbClr val="0043C5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BBA387-B5BF-B496-AEE5-478E47C34852}"/>
              </a:ext>
            </a:extLst>
          </p:cNvPr>
          <p:cNvSpPr/>
          <p:nvPr/>
        </p:nvSpPr>
        <p:spPr>
          <a:xfrm>
            <a:off x="965275" y="1364340"/>
            <a:ext cx="349272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① 각 </a:t>
            </a:r>
            <a:r>
              <a:rPr lang="ko-KR" altLang="en-US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상태별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화면 출력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= true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6725563-8FE9-0B9F-866B-9C0F83A1301E}"/>
              </a:ext>
            </a:extLst>
          </p:cNvPr>
          <p:cNvGrpSpPr/>
          <p:nvPr/>
        </p:nvGrpSpPr>
        <p:grpSpPr>
          <a:xfrm>
            <a:off x="3223389" y="3716046"/>
            <a:ext cx="4150020" cy="2136114"/>
            <a:chOff x="4381070" y="1558798"/>
            <a:chExt cx="3921666" cy="201857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62B94F-460A-3570-C143-3171A215E284}"/>
                </a:ext>
              </a:extLst>
            </p:cNvPr>
            <p:cNvSpPr/>
            <p:nvPr/>
          </p:nvSpPr>
          <p:spPr>
            <a:xfrm>
              <a:off x="4381070" y="1558798"/>
              <a:ext cx="3246215" cy="55259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16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④ 오브젝트 활성화 및 비활성화</a:t>
              </a:r>
              <a:endPara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r>
                <a:rPr lang="en-US" altLang="ko-KR" sz="1600" dirty="0">
                  <a:solidFill>
                    <a:srgbClr val="0043C5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     = true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E154C72-FE7F-F280-AB94-61CC29973B36}"/>
                </a:ext>
              </a:extLst>
            </p:cNvPr>
            <p:cNvSpPr/>
            <p:nvPr/>
          </p:nvSpPr>
          <p:spPr>
            <a:xfrm>
              <a:off x="7797639" y="3176872"/>
              <a:ext cx="505097" cy="4005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07E448E-5CEB-46C6-720A-EA858984B715}"/>
              </a:ext>
            </a:extLst>
          </p:cNvPr>
          <p:cNvSpPr/>
          <p:nvPr/>
        </p:nvSpPr>
        <p:spPr>
          <a:xfrm>
            <a:off x="6577464" y="3855383"/>
            <a:ext cx="3492727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⑤ 장애물 </a:t>
            </a:r>
            <a:r>
              <a:rPr lang="ko-KR" altLang="en-US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충돌시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게임오버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</a:p>
          <a:p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기록 출력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= true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121C6-0ADF-B44B-C947-D382EF6E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B9584D-DB38-A41A-324C-3F9E958752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9" r="22786"/>
          <a:stretch/>
        </p:blipFill>
        <p:spPr>
          <a:xfrm>
            <a:off x="3186220" y="4311929"/>
            <a:ext cx="2449176" cy="154023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30AF9C-92E6-08A8-74EB-A09D44BF1B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849" b="45755"/>
          <a:stretch/>
        </p:blipFill>
        <p:spPr>
          <a:xfrm>
            <a:off x="5640630" y="4269594"/>
            <a:ext cx="759988" cy="219836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CA490FB-38E5-45A8-4B6A-FEA407189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8202" y="1751387"/>
            <a:ext cx="1190498" cy="53471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739260F-B77A-CB35-ABE0-F107F8786E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8057" y="2329911"/>
            <a:ext cx="1226328" cy="52701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25E52E0-7EC3-3B23-5F88-60438AB93F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8057" y="2908920"/>
            <a:ext cx="1226328" cy="5199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30D624B-555E-657B-CACE-C02BF1D433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277" y="2908920"/>
            <a:ext cx="1562595" cy="54881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7FB4138-E04E-9CD6-5DDC-9689ACB1C1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122" y="1749786"/>
            <a:ext cx="1564080" cy="53163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CD66D7A-5D86-EEE0-1978-922E7C4FAF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547" y="2322715"/>
            <a:ext cx="1544057" cy="54271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06F594D-677D-19B7-A02E-2C1173866C95}"/>
              </a:ext>
            </a:extLst>
          </p:cNvPr>
          <p:cNvSpPr/>
          <p:nvPr/>
        </p:nvSpPr>
        <p:spPr>
          <a:xfrm>
            <a:off x="10286013" y="3031268"/>
            <a:ext cx="534508" cy="3041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8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5011532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4932136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 latinLnBrk="0">
                <a:defRPr/>
              </a:pPr>
              <a:r>
                <a:rPr lang="ko-KR" altLang="en-US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목차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1666" y="1885162"/>
            <a:ext cx="4932136" cy="3549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2000" b="1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맑은 고딕 Semilight" panose="020B0502040204020203" pitchFamily="50" charset="-127"/>
              </a:rPr>
              <a:t>개요</a:t>
            </a:r>
            <a:endParaRPr lang="en-US" altLang="ko-KR" sz="2000" b="1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2000" b="1" i="0" dirty="0">
                <a:solidFill>
                  <a:srgbClr val="0043C5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맑은 고딕 Semilight" panose="020B0502040204020203" pitchFamily="50" charset="-127"/>
              </a:rPr>
              <a:t>모듈 설명 </a:t>
            </a:r>
            <a:r>
              <a:rPr lang="en-US" altLang="ko-KR" sz="2000" b="1" i="0" dirty="0">
                <a:solidFill>
                  <a:srgbClr val="0043C5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맑은 고딕 Semilight" panose="020B0502040204020203" pitchFamily="50" charset="-127"/>
              </a:rPr>
              <a:t>– </a:t>
            </a:r>
            <a:r>
              <a:rPr lang="ko-KR" altLang="en-US" sz="2000" b="1" i="0" dirty="0">
                <a:solidFill>
                  <a:srgbClr val="0043C5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맑은 고딕 Semilight" panose="020B0502040204020203" pitchFamily="50" charset="-127"/>
              </a:rPr>
              <a:t>모듈</a:t>
            </a:r>
            <a:r>
              <a:rPr lang="en-US" altLang="ko-KR" sz="2000" b="1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2000" b="1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맑은 고딕 Semilight" panose="020B0502040204020203" pitchFamily="50" charset="-127"/>
              </a:rPr>
              <a:t>모듈별</a:t>
            </a:r>
            <a:r>
              <a:rPr lang="ko-KR" altLang="en-US" sz="2000" b="1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맑은 고딕 Semilight" panose="020B0502040204020203" pitchFamily="50" charset="-127"/>
              </a:rPr>
              <a:t> 클래스</a:t>
            </a:r>
            <a:endParaRPr lang="en-US" altLang="ko-KR" sz="2000" b="1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맑은 고딕 Semilight" panose="020B0502040204020203" pitchFamily="50" charset="-127"/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ko-KR" altLang="en-US" sz="2000" b="1" i="0" dirty="0">
                <a:solidFill>
                  <a:srgbClr val="0043C5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맑은 고딕 Semilight" panose="020B0502040204020203" pitchFamily="50" charset="-127"/>
              </a:rPr>
              <a:t>렌더링 결과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맑은 고딕 Semilight" panose="020B0502040204020203" pitchFamily="50" charset="-127"/>
            </a:endParaRPr>
          </a:p>
        </p:txBody>
      </p:sp>
      <p:pic>
        <p:nvPicPr>
          <p:cNvPr id="1026" name="Picture 2" descr="Windows에서 개발 환경 설정 | Microsoft Learn">
            <a:extLst>
              <a:ext uri="{FF2B5EF4-FFF2-40B4-BE49-F238E27FC236}">
                <a16:creationId xmlns:a16="http://schemas.microsoft.com/office/drawing/2014/main" id="{7EF7DC38-4A33-CE3F-BC66-B52E91A0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632" y="1415767"/>
            <a:ext cx="3710023" cy="37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90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023935" y="114851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1944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개요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CE4B9E-032A-EF2B-C3D7-8B4AF615F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45" y="1924049"/>
            <a:ext cx="6380811" cy="35702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FC3B36-F574-4EAD-B93D-011145AB229D}"/>
              </a:ext>
            </a:extLst>
          </p:cNvPr>
          <p:cNvSpPr/>
          <p:nvPr/>
        </p:nvSpPr>
        <p:spPr>
          <a:xfrm>
            <a:off x="944784" y="1664811"/>
            <a:ext cx="3827241" cy="5184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타이틀 화면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유저의 이름 입력 및 시작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F7462D5-7583-6D51-BED4-EA81B2EBB04B}"/>
              </a:ext>
            </a:extLst>
          </p:cNvPr>
          <p:cNvSpPr/>
          <p:nvPr/>
        </p:nvSpPr>
        <p:spPr>
          <a:xfrm>
            <a:off x="5114925" y="3629025"/>
            <a:ext cx="2190750" cy="600075"/>
          </a:xfrm>
          <a:prstGeom prst="roundRect">
            <a:avLst>
              <a:gd name="adj" fmla="val 71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F4F677-34DF-4408-E897-67D1F9FD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023935" y="114851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1944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개요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FC3B36-F574-4EAD-B93D-011145AB229D}"/>
              </a:ext>
            </a:extLst>
          </p:cNvPr>
          <p:cNvSpPr/>
          <p:nvPr/>
        </p:nvSpPr>
        <p:spPr>
          <a:xfrm>
            <a:off x="944784" y="1664811"/>
            <a:ext cx="4712438" cy="5184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메인 화면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시작 전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부터 카운트 다운 진행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F7462D5-7583-6D51-BED4-EA81B2EBB04B}"/>
              </a:ext>
            </a:extLst>
          </p:cNvPr>
          <p:cNvSpPr/>
          <p:nvPr/>
        </p:nvSpPr>
        <p:spPr>
          <a:xfrm>
            <a:off x="5114925" y="3629025"/>
            <a:ext cx="2190750" cy="600075"/>
          </a:xfrm>
          <a:prstGeom prst="roundRect">
            <a:avLst>
              <a:gd name="adj" fmla="val 71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F4F677-34DF-4408-E897-67D1F9FD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 descr="텍스트, 스크린샷, 일렉트릭 블루, 라인이(가) 표시된 사진&#10;&#10;자동 생성된 설명">
            <a:extLst>
              <a:ext uri="{FF2B5EF4-FFF2-40B4-BE49-F238E27FC236}">
                <a16:creationId xmlns:a16="http://schemas.microsoft.com/office/drawing/2014/main" id="{F70697FE-C702-028C-F231-ABF1A5A8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44" y="2314373"/>
            <a:ext cx="6797847" cy="38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0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C0161F-1A21-D9C8-5972-06361005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48" y="2143512"/>
            <a:ext cx="7210425" cy="3991785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023935" y="114851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1944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개요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FC3B36-F574-4EAD-B93D-011145AB229D}"/>
              </a:ext>
            </a:extLst>
          </p:cNvPr>
          <p:cNvSpPr/>
          <p:nvPr/>
        </p:nvSpPr>
        <p:spPr>
          <a:xfrm>
            <a:off x="944784" y="1664811"/>
            <a:ext cx="4103466" cy="5184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메인 화면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플레이어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점프는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단까지 가능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B456DD-090F-ECD7-F689-9E7F3B86DDD1}"/>
              </a:ext>
            </a:extLst>
          </p:cNvPr>
          <p:cNvSpPr/>
          <p:nvPr/>
        </p:nvSpPr>
        <p:spPr>
          <a:xfrm>
            <a:off x="3475386" y="3205162"/>
            <a:ext cx="868014" cy="847725"/>
          </a:xfrm>
          <a:prstGeom prst="roundRect">
            <a:avLst>
              <a:gd name="adj" fmla="val 71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D31F5D-698E-0C50-F359-0C0C2EAE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70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C0161F-1A21-D9C8-5972-06361005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48" y="2143512"/>
            <a:ext cx="7210425" cy="3991785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023935" y="114851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1944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개요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FC3B36-F574-4EAD-B93D-011145AB229D}"/>
              </a:ext>
            </a:extLst>
          </p:cNvPr>
          <p:cNvSpPr/>
          <p:nvPr/>
        </p:nvSpPr>
        <p:spPr>
          <a:xfrm>
            <a:off x="944783" y="1664811"/>
            <a:ext cx="6027517" cy="5184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메인 화면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배경 오브젝트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총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물웅덩이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 &lt;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이글루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 &lt;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구름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</a:t>
            </a:r>
            <a:endParaRPr lang="ko-KR" altLang="en-US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B456DD-090F-ECD7-F689-9E7F3B86DDD1}"/>
              </a:ext>
            </a:extLst>
          </p:cNvPr>
          <p:cNvSpPr/>
          <p:nvPr/>
        </p:nvSpPr>
        <p:spPr>
          <a:xfrm>
            <a:off x="5027959" y="3735429"/>
            <a:ext cx="1725265" cy="1169946"/>
          </a:xfrm>
          <a:prstGeom prst="roundRect">
            <a:avLst>
              <a:gd name="adj" fmla="val 71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EF2142-E058-661A-E705-036356FC202D}"/>
              </a:ext>
            </a:extLst>
          </p:cNvPr>
          <p:cNvSpPr/>
          <p:nvPr/>
        </p:nvSpPr>
        <p:spPr>
          <a:xfrm>
            <a:off x="5027959" y="5444052"/>
            <a:ext cx="868016" cy="691245"/>
          </a:xfrm>
          <a:prstGeom prst="roundRect">
            <a:avLst>
              <a:gd name="adj" fmla="val 71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C54B66-AA6A-58D0-7C30-DA71CFA692A5}"/>
              </a:ext>
            </a:extLst>
          </p:cNvPr>
          <p:cNvSpPr/>
          <p:nvPr/>
        </p:nvSpPr>
        <p:spPr>
          <a:xfrm>
            <a:off x="7209184" y="2194008"/>
            <a:ext cx="1039466" cy="691245"/>
          </a:xfrm>
          <a:prstGeom prst="roundRect">
            <a:avLst>
              <a:gd name="adj" fmla="val 71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02365D-19AD-F733-5A84-61B8CAF0FE24}"/>
              </a:ext>
            </a:extLst>
          </p:cNvPr>
          <p:cNvSpPr/>
          <p:nvPr/>
        </p:nvSpPr>
        <p:spPr>
          <a:xfrm>
            <a:off x="9373152" y="3259179"/>
            <a:ext cx="656121" cy="855621"/>
          </a:xfrm>
          <a:prstGeom prst="roundRect">
            <a:avLst>
              <a:gd name="adj" fmla="val 71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BCB2B-9781-7F2D-84B9-0A5856E09064}"/>
              </a:ext>
            </a:extLst>
          </p:cNvPr>
          <p:cNvSpPr/>
          <p:nvPr/>
        </p:nvSpPr>
        <p:spPr>
          <a:xfrm>
            <a:off x="7088270" y="3797182"/>
            <a:ext cx="187406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등장하는 위치에 따라</a:t>
            </a:r>
            <a:endParaRPr lang="en-US" altLang="ko-KR" sz="14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크기가 다름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F9C0D9-912A-4F62-DC79-B61FF2C18D8B}"/>
              </a:ext>
            </a:extLst>
          </p:cNvPr>
          <p:cNvCxnSpPr>
            <a:stCxn id="6" idx="3"/>
          </p:cNvCxnSpPr>
          <p:nvPr/>
        </p:nvCxnSpPr>
        <p:spPr>
          <a:xfrm flipV="1">
            <a:off x="6753224" y="4114800"/>
            <a:ext cx="304801" cy="205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69AC493-7E10-8038-6C31-12116BB752AC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932090" y="3686990"/>
            <a:ext cx="441062" cy="371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3BF34F-E7D6-AF3C-8141-629888DE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0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C0161F-1A21-D9C8-5972-06361005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48" y="2143512"/>
            <a:ext cx="7210425" cy="3991785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023935" y="114851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1944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개요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FC3B36-F574-4EAD-B93D-011145AB229D}"/>
              </a:ext>
            </a:extLst>
          </p:cNvPr>
          <p:cNvSpPr/>
          <p:nvPr/>
        </p:nvSpPr>
        <p:spPr>
          <a:xfrm>
            <a:off x="944784" y="1664811"/>
            <a:ext cx="3751041" cy="5184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메인 화면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장애물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&lt;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돌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 &lt;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펭귄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&gt;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8EE55B9-73C3-8173-EEB2-3ACEE9DA32B6}"/>
              </a:ext>
            </a:extLst>
          </p:cNvPr>
          <p:cNvSpPr/>
          <p:nvPr/>
        </p:nvSpPr>
        <p:spPr>
          <a:xfrm>
            <a:off x="3513486" y="4941369"/>
            <a:ext cx="677513" cy="503639"/>
          </a:xfrm>
          <a:prstGeom prst="roundRect">
            <a:avLst>
              <a:gd name="adj" fmla="val 71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8A4B2B-09CF-9168-E705-A122834CDC4E}"/>
              </a:ext>
            </a:extLst>
          </p:cNvPr>
          <p:cNvSpPr/>
          <p:nvPr/>
        </p:nvSpPr>
        <p:spPr>
          <a:xfrm>
            <a:off x="4591050" y="4674716"/>
            <a:ext cx="752476" cy="518474"/>
          </a:xfrm>
          <a:prstGeom prst="roundRect">
            <a:avLst>
              <a:gd name="adj" fmla="val 71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58A6A6-6734-BD53-C988-B9B08EE61391}"/>
              </a:ext>
            </a:extLst>
          </p:cNvPr>
          <p:cNvSpPr/>
          <p:nvPr/>
        </p:nvSpPr>
        <p:spPr>
          <a:xfrm>
            <a:off x="7088270" y="3797182"/>
            <a:ext cx="187406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위아래로 움직이며</a:t>
            </a:r>
            <a:endParaRPr lang="en-US" altLang="ko-KR" sz="14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4A3E5F-8839-3E98-1D35-B3C961422D2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343526" y="4114800"/>
            <a:ext cx="1714499" cy="8191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B1169E-EAB7-AC2B-6ED9-7B11D5B8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59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C0161F-1A21-D9C8-5972-06361005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48" y="2390602"/>
            <a:ext cx="7210425" cy="3991785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023935" y="114851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1944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개요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FC3B36-F574-4EAD-B93D-011145AB229D}"/>
              </a:ext>
            </a:extLst>
          </p:cNvPr>
          <p:cNvSpPr/>
          <p:nvPr/>
        </p:nvSpPr>
        <p:spPr>
          <a:xfrm>
            <a:off x="944784" y="1664811"/>
            <a:ext cx="8542116" cy="5184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메인 화면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스테이지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플레이 시간이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15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넘길 때마다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씩 증가하며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속도가 </a:t>
            </a:r>
            <a:r>
              <a:rPr lang="ko-KR" altLang="en-US" sz="1600" dirty="0" err="1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빨라짐</a:t>
            </a:r>
            <a:endParaRPr lang="ko-KR" altLang="en-US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8A4B2B-09CF-9168-E705-A122834CDC4E}"/>
              </a:ext>
            </a:extLst>
          </p:cNvPr>
          <p:cNvSpPr/>
          <p:nvPr/>
        </p:nvSpPr>
        <p:spPr>
          <a:xfrm>
            <a:off x="2818847" y="2390602"/>
            <a:ext cx="1172127" cy="342513"/>
          </a:xfrm>
          <a:prstGeom prst="roundRect">
            <a:avLst>
              <a:gd name="adj" fmla="val 71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89B0D4-05E2-F597-BC44-7E7F658D6E48}"/>
              </a:ext>
            </a:extLst>
          </p:cNvPr>
          <p:cNvSpPr/>
          <p:nvPr/>
        </p:nvSpPr>
        <p:spPr>
          <a:xfrm>
            <a:off x="5837996" y="2390602"/>
            <a:ext cx="1172127" cy="342513"/>
          </a:xfrm>
          <a:prstGeom prst="roundRect">
            <a:avLst>
              <a:gd name="adj" fmla="val 71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6B31D0-5F13-FFF3-F912-DD67BF68A693}"/>
              </a:ext>
            </a:extLst>
          </p:cNvPr>
          <p:cNvSpPr/>
          <p:nvPr/>
        </p:nvSpPr>
        <p:spPr>
          <a:xfrm>
            <a:off x="5462869" y="3126732"/>
            <a:ext cx="192238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플레이 시간</a:t>
            </a:r>
            <a:r>
              <a:rPr lang="en-US" altLang="ko-KR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=</a:t>
            </a:r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점수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A51CE4-19E3-E287-016C-88990A0F21E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6424059" y="2733115"/>
            <a:ext cx="1" cy="3936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25691A-E799-5955-1287-A40FF3FB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533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B1B10F-FE8E-D9D7-2E59-3762CE41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2307233"/>
            <a:ext cx="7210425" cy="3991785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023935" y="1148512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게임 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8A822-DE8B-208D-EA84-1CA8A0152786}"/>
              </a:ext>
            </a:extLst>
          </p:cNvPr>
          <p:cNvSpPr txBox="1"/>
          <p:nvPr/>
        </p:nvSpPr>
        <p:spPr>
          <a:xfrm>
            <a:off x="1023935" y="382611"/>
            <a:ext cx="1944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kern="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</a:t>
            </a: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 </a:t>
            </a:r>
            <a:r>
              <a:rPr lang="ko-KR" altLang="en-US" sz="2000" b="1" i="1" kern="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개요</a:t>
            </a:r>
            <a:endParaRPr lang="ko-KR" altLang="en-US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FC3B36-F574-4EAD-B93D-011145AB229D}"/>
              </a:ext>
            </a:extLst>
          </p:cNvPr>
          <p:cNvSpPr/>
          <p:nvPr/>
        </p:nvSpPr>
        <p:spPr>
          <a:xfrm>
            <a:off x="944784" y="1664811"/>
            <a:ext cx="8542116" cy="5184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종료 화면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유저의 최고 점수와 현재 점수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랭킹을 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10</a:t>
            </a:r>
            <a:r>
              <a:rPr lang="ko-KR" altLang="en-US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위까지 출력</a:t>
            </a:r>
            <a:r>
              <a:rPr lang="en-US" altLang="ko-KR" sz="16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ko-KR" altLang="en-US" sz="16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89B0D4-05E2-F597-BC44-7E7F658D6E48}"/>
              </a:ext>
            </a:extLst>
          </p:cNvPr>
          <p:cNvSpPr/>
          <p:nvPr/>
        </p:nvSpPr>
        <p:spPr>
          <a:xfrm>
            <a:off x="5215842" y="2733115"/>
            <a:ext cx="1642158" cy="695885"/>
          </a:xfrm>
          <a:prstGeom prst="roundRect">
            <a:avLst>
              <a:gd name="adj" fmla="val 714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6B31D0-5F13-FFF3-F912-DD67BF68A693}"/>
              </a:ext>
            </a:extLst>
          </p:cNvPr>
          <p:cNvSpPr/>
          <p:nvPr/>
        </p:nvSpPr>
        <p:spPr>
          <a:xfrm>
            <a:off x="2606695" y="3026082"/>
            <a:ext cx="1922380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현재 입력된 유저의</a:t>
            </a:r>
            <a:endParaRPr lang="en-US" altLang="ko-KR" sz="14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최고점수와 현재 점수</a:t>
            </a:r>
            <a:endParaRPr lang="en-US" altLang="ko-KR" sz="14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sz="1400" dirty="0">
              <a:solidFill>
                <a:srgbClr val="0043C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0043C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랭킹 순위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A51CE4-19E3-E287-016C-88990A0F21E0}"/>
              </a:ext>
            </a:extLst>
          </p:cNvPr>
          <p:cNvCxnSpPr>
            <a:cxnSpLocks/>
          </p:cNvCxnSpPr>
          <p:nvPr/>
        </p:nvCxnSpPr>
        <p:spPr>
          <a:xfrm flipH="1">
            <a:off x="4448175" y="3065376"/>
            <a:ext cx="767667" cy="1445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929AE45-53C9-2370-AD2E-72531CB5050B}"/>
              </a:ext>
            </a:extLst>
          </p:cNvPr>
          <p:cNvSpPr/>
          <p:nvPr/>
        </p:nvSpPr>
        <p:spPr>
          <a:xfrm>
            <a:off x="5215842" y="3487454"/>
            <a:ext cx="1642158" cy="437760"/>
          </a:xfrm>
          <a:prstGeom prst="roundRect">
            <a:avLst>
              <a:gd name="adj" fmla="val 714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6B5BA2-16F3-947E-22CC-5C7D91AA0CA4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990974" y="3706334"/>
            <a:ext cx="1224868" cy="937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3092B8-E4D5-BE72-7720-4B91D55F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24830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746</Words>
  <Application>Microsoft Office PowerPoint</Application>
  <PresentationFormat>와이드스크린</PresentationFormat>
  <Paragraphs>212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 네오 Heavy</vt:lpstr>
      <vt:lpstr>맑은 고딕</vt:lpstr>
      <vt:lpstr>나눔스퀘어 네오 Light</vt:lpstr>
      <vt:lpstr>나눔스퀘어 네오 Regular</vt:lpstr>
      <vt:lpstr>Arial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전가은</cp:lastModifiedBy>
  <cp:revision>395</cp:revision>
  <dcterms:created xsi:type="dcterms:W3CDTF">2021-09-15T03:41:00Z</dcterms:created>
  <dcterms:modified xsi:type="dcterms:W3CDTF">2024-04-13T11:02:04Z</dcterms:modified>
</cp:coreProperties>
</file>